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8" r:id="rId2"/>
    <p:sldId id="259" r:id="rId3"/>
    <p:sldId id="260" r:id="rId4"/>
    <p:sldId id="275" r:id="rId5"/>
    <p:sldId id="272" r:id="rId6"/>
    <p:sldId id="273" r:id="rId7"/>
    <p:sldId id="274" r:id="rId8"/>
    <p:sldId id="276" r:id="rId9"/>
    <p:sldId id="265" r:id="rId10"/>
    <p:sldId id="266" r:id="rId11"/>
    <p:sldId id="267" r:id="rId12"/>
    <p:sldId id="268" r:id="rId13"/>
    <p:sldId id="284" r:id="rId14"/>
    <p:sldId id="278" r:id="rId15"/>
    <p:sldId id="261" r:id="rId16"/>
    <p:sldId id="286" r:id="rId17"/>
    <p:sldId id="277" r:id="rId18"/>
    <p:sldId id="279" r:id="rId19"/>
    <p:sldId id="280" r:id="rId20"/>
    <p:sldId id="281" r:id="rId21"/>
    <p:sldId id="285" r:id="rId22"/>
    <p:sldId id="282" r:id="rId23"/>
    <p:sldId id="287" r:id="rId24"/>
    <p:sldId id="27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9;&#1095;&#1080;&#1090;&#1077;&#1083;&#1100;%20&#1075;&#1086;&#1076;&#1072;\whistle_2.mp3" TargetMode="Externa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9;&#1095;&#1080;&#1090;&#1077;&#1083;&#1100;%20&#1075;&#1086;&#1076;&#1072;\whistle_2.mp3" TargetMode="Externa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9;&#1095;&#1080;&#1090;&#1077;&#1083;&#1100;%20&#1075;&#1086;&#1076;&#1072;\KErmakov-Pesnya-Aleshi-Pro-vezhlivye-slova-iz-myuzikla--quotVolshebnoe-slovoquot(muzofon.com).mp3" TargetMode="Externa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Этикет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(от франц. </a:t>
            </a:r>
            <a:r>
              <a:rPr lang="en-US" dirty="0" smtClean="0"/>
              <a:t>Etiquette – </a:t>
            </a:r>
            <a:r>
              <a:rPr lang="ru-RU" dirty="0" smtClean="0"/>
              <a:t>этикетка, надпись) - </a:t>
            </a:r>
          </a:p>
          <a:p>
            <a:pPr>
              <a:buNone/>
            </a:pPr>
            <a:r>
              <a:rPr lang="ru-RU" dirty="0" smtClean="0"/>
              <a:t>нормы и правила поведения людей в обществе.</a:t>
            </a:r>
            <a:endParaRPr lang="ru-RU" dirty="0"/>
          </a:p>
        </p:txBody>
      </p:sp>
      <p:pic>
        <p:nvPicPr>
          <p:cNvPr id="2050" name="Picture 2" descr="\\server1\homes\mashval88\Профиль пользователя\Рабочий стол\Этике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5712" y="2855912"/>
            <a:ext cx="6602435" cy="3441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</a:rPr>
              <a:t>Сердечное слово до сердца доходит.</a:t>
            </a:r>
          </a:p>
          <a:p>
            <a:pPr marL="457200" indent="-457200" algn="l">
              <a:buAutoNum type="arabicPeriod"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457200" indent="-45720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Будь искренен.</a:t>
            </a:r>
          </a:p>
          <a:p>
            <a:pPr marL="457200" indent="-457200" algn="l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Пословицы и поговорки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/>
                </a:solidFill>
              </a:rPr>
              <a:t>Пословицы и поговорки</a:t>
            </a:r>
            <a:endParaRPr lang="ru-RU" sz="4000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071678"/>
            <a:ext cx="8503920" cy="4027370"/>
          </a:xfrm>
        </p:spPr>
        <p:txBody>
          <a:bodyPr/>
          <a:lstStyle/>
          <a:p>
            <a:pPr marL="457200" indent="-457200">
              <a:buNone/>
            </a:pPr>
            <a:r>
              <a:rPr lang="ru-RU" sz="2400" b="1" dirty="0" smtClean="0"/>
              <a:t>МАЛОЕ СЛОВО БОЛЬШУЮ ОБИДУ ТВОРИТ.</a:t>
            </a:r>
          </a:p>
          <a:p>
            <a:pPr marL="457200" indent="-457200">
              <a:buAutoNum type="arabicPeriod"/>
            </a:pPr>
            <a:endParaRPr lang="ru-RU" sz="2400" b="1" dirty="0" smtClean="0"/>
          </a:p>
          <a:p>
            <a:pPr marL="457200" indent="-457200">
              <a:buAutoNum type="arabicPeriod"/>
            </a:pPr>
            <a:endParaRPr lang="ru-RU" sz="2400" b="1" dirty="0" smtClean="0"/>
          </a:p>
          <a:p>
            <a:pPr marL="457200" indent="-457200">
              <a:buAutoNum type="arabicPeriod"/>
            </a:pPr>
            <a:endParaRPr lang="ru-RU" sz="2400" b="1" dirty="0" smtClean="0"/>
          </a:p>
          <a:p>
            <a:pPr marL="457200" indent="-45720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ЧТОБЫ С ТОБОЙ БЫЛО ПРИЯТНО ОБЩАТЬСЯ, НЕ УПОТРЕБЛЯЙ ДУРНЫХ СЛОВ, НЕ ГОВОРИ ОБИДНЫХ ПРОЗВИЩ.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/>
                </a:solidFill>
              </a:rPr>
              <a:t>Пословицы и поговорки</a:t>
            </a:r>
            <a:endParaRPr lang="ru-RU" sz="4000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КРАСНО ПОЛЕ ПШЕНОМ, А РЕЧЬ </a:t>
            </a:r>
            <a:r>
              <a:rPr lang="en-US" sz="2400" b="1" dirty="0" smtClean="0"/>
              <a:t> - </a:t>
            </a:r>
            <a:r>
              <a:rPr lang="ru-RU" sz="2400" b="1" dirty="0" smtClean="0"/>
              <a:t>СЛУШАНЬЕМ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НУЖНО УМЕТЬ НЕ ТОЛЬКО ПРАВИЛЬНО ГОВОРИТЬ, НО И ВНИМАТЕЛЬНО СЛУШАТЬ.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285992"/>
            <a:ext cx="5165835" cy="1768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ловей-разбойник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714480" y="500042"/>
            <a:ext cx="5732469" cy="57343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Этикетные слова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71405" y="1428736"/>
          <a:ext cx="8929751" cy="492922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214579"/>
                <a:gridCol w="1714511"/>
                <a:gridCol w="1608869"/>
                <a:gridCol w="1677280"/>
                <a:gridCol w="1714512"/>
              </a:tblGrid>
              <a:tr h="128159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приветствия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благодарности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просьбы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прощания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извинения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762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Здравствуйте,</a:t>
                      </a:r>
                    </a:p>
                    <a:p>
                      <a:r>
                        <a:rPr lang="ru-RU" sz="2400" dirty="0" smtClean="0"/>
                        <a:t>доброе утро,</a:t>
                      </a:r>
                    </a:p>
                    <a:p>
                      <a:r>
                        <a:rPr lang="ru-RU" sz="2400" dirty="0" smtClean="0"/>
                        <a:t>добрый день,</a:t>
                      </a:r>
                    </a:p>
                    <a:p>
                      <a:r>
                        <a:rPr lang="ru-RU" sz="2400" dirty="0" smtClean="0"/>
                        <a:t>добрый вечер</a:t>
                      </a:r>
                    </a:p>
                    <a:p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Спасибо,</a:t>
                      </a:r>
                    </a:p>
                    <a:p>
                      <a:r>
                        <a:rPr lang="ru-RU" sz="2400" dirty="0" smtClean="0"/>
                        <a:t>благодарю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Будьте добры,</a:t>
                      </a:r>
                    </a:p>
                    <a:p>
                      <a:r>
                        <a:rPr lang="ru-RU" sz="2400" dirty="0" smtClean="0"/>
                        <a:t>прошу вас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До свидания, </a:t>
                      </a:r>
                    </a:p>
                    <a:p>
                      <a:r>
                        <a:rPr lang="ru-RU" sz="2400" dirty="0" smtClean="0"/>
                        <a:t>до скорой встречи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Извините, простите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whistle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611560" y="6381328"/>
            <a:ext cx="43204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Этикетные слова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71405" y="1428737"/>
          <a:ext cx="8929751" cy="247131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214579"/>
                <a:gridCol w="1714511"/>
                <a:gridCol w="1608869"/>
                <a:gridCol w="1677280"/>
                <a:gridCol w="1714512"/>
              </a:tblGrid>
              <a:tr h="57479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приветствия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благодарности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просьбы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прощания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Слова извинения</a:t>
                      </a: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2590"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94491" marR="944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whistle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flipH="1">
            <a:off x="611560" y="6309320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8" y="4143380"/>
            <a:ext cx="8424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Здравствуйте,</a:t>
            </a:r>
            <a:r>
              <a:rPr lang="en-US" sz="2800" dirty="0" smtClean="0"/>
              <a:t> </a:t>
            </a:r>
            <a:r>
              <a:rPr lang="ru-RU" sz="2800" dirty="0" smtClean="0"/>
              <a:t> прошу вас, до скорой встречи, доброе утро, простите, спасибо,</a:t>
            </a:r>
            <a:r>
              <a:rPr lang="en-US" sz="2800" dirty="0" smtClean="0"/>
              <a:t> </a:t>
            </a:r>
            <a:r>
              <a:rPr lang="ru-RU" sz="2800" dirty="0" smtClean="0"/>
              <a:t>благодарю,</a:t>
            </a:r>
            <a:r>
              <a:rPr lang="en-US" sz="2800" dirty="0" smtClean="0"/>
              <a:t>  </a:t>
            </a:r>
            <a:r>
              <a:rPr lang="ru-RU" sz="2800" dirty="0" smtClean="0"/>
              <a:t>добрый день,</a:t>
            </a:r>
            <a:r>
              <a:rPr lang="en-US" sz="2800" dirty="0" smtClean="0"/>
              <a:t> ,</a:t>
            </a:r>
            <a:r>
              <a:rPr lang="ru-RU" sz="2800" dirty="0" smtClean="0"/>
              <a:t> будьте добры, добрый вечер,  извините, до свидания.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143116"/>
            <a:ext cx="3818696" cy="2043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мей Горыныч.jpe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8526801" cy="54657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3600" y="2901950"/>
            <a:ext cx="23368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Речевой этикет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Правила речевого </a:t>
            </a:r>
          </a:p>
          <a:p>
            <a:pPr>
              <a:buNone/>
            </a:pPr>
            <a:r>
              <a:rPr lang="ru-RU" dirty="0" smtClean="0"/>
              <a:t>поведения.</a:t>
            </a:r>
            <a:endParaRPr lang="ru-RU" dirty="0"/>
          </a:p>
        </p:txBody>
      </p:sp>
      <p:pic>
        <p:nvPicPr>
          <p:cNvPr id="3074" name="Picture 2" descr="\\server1\homes\mashval88\Профиль пользователя\Рабочий стол\Этикетные сл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2634" y="1285860"/>
            <a:ext cx="4101366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Кощей Бессмертный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ундук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500306"/>
            <a:ext cx="3429024" cy="3521701"/>
          </a:xfrm>
        </p:spPr>
      </p:pic>
      <p:pic>
        <p:nvPicPr>
          <p:cNvPr id="1026" name="Picture 2" descr="F:\Распечатать\Баба Яга и Кощей Бессмерт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963993"/>
            <a:ext cx="4000528" cy="5617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Учитель года\Клю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7913243" cy="3691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«Волшебные» слова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ундук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648744" y="1641474"/>
            <a:ext cx="3810000" cy="4359293"/>
          </a:xfrm>
        </p:spPr>
      </p:pic>
      <p:pic>
        <p:nvPicPr>
          <p:cNvPr id="5" name="KErmakov-Pesnya-Aleshi-Pro-vezhlivye-slova-iz-myuzikla--quotVolshebnoe-slovo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17144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9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«Волшебные» слова</a:t>
            </a:r>
            <a:endParaRPr lang="ru-RU" dirty="0"/>
          </a:p>
        </p:txBody>
      </p:sp>
      <p:pic>
        <p:nvPicPr>
          <p:cNvPr id="4" name="Содержимое 3" descr="Сундук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488" y="1643050"/>
            <a:ext cx="3810000" cy="43434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До скорых встреч!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До свидания!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Этикетные слова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Группа слов, которые помогают устанавливать доброжелательный контакт с собеседником.</a:t>
            </a:r>
            <a:endParaRPr lang="ru-RU" dirty="0"/>
          </a:p>
        </p:txBody>
      </p:sp>
      <p:pic>
        <p:nvPicPr>
          <p:cNvPr id="1026" name="Picture 2" descr="Q:\Кафедры и подразделения\Филология\Валикова\Вежливо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357430"/>
            <a:ext cx="3286148" cy="4256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Кощей Бессмертный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ундук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500306"/>
            <a:ext cx="3429024" cy="3521701"/>
          </a:xfrm>
        </p:spPr>
      </p:pic>
      <p:pic>
        <p:nvPicPr>
          <p:cNvPr id="1026" name="Picture 2" descr="F:\Распечатать\Баба Яга и Кощей Бессмерт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963993"/>
            <a:ext cx="4000528" cy="5617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Тридевятое царство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Содержимое 7" descr="Тридевятое царство2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285860"/>
            <a:ext cx="7072362" cy="53042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еший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000100" y="358124"/>
            <a:ext cx="7429552" cy="59425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143116"/>
            <a:ext cx="4236663" cy="203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Кощей Бессмертный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42852"/>
            <a:ext cx="4584205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14348" y="2714620"/>
            <a:ext cx="7929618" cy="3209932"/>
          </a:xfrm>
        </p:spPr>
        <p:txBody>
          <a:bodyPr>
            <a:normAutofit/>
          </a:bodyPr>
          <a:lstStyle/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</a:rPr>
              <a:t>Слово не воробей, вылетит – не поймаешь.</a:t>
            </a:r>
          </a:p>
          <a:p>
            <a:pPr marL="457200" indent="-457200" algn="l">
              <a:buAutoNum type="arabicPeriod"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457200" indent="-457200" algn="l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Прежде, чем что-то сказать, хорошо подумай.</a:t>
            </a:r>
          </a:p>
          <a:p>
            <a:pPr marL="457200" indent="-457200" algn="l">
              <a:buAutoNum type="arabicPeriod"/>
            </a:pP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928694"/>
          </a:xfrm>
        </p:spPr>
        <p:txBody>
          <a:bodyPr/>
          <a:lstStyle/>
          <a:p>
            <a:r>
              <a:rPr lang="ru-RU" dirty="0" smtClean="0"/>
              <a:t>Пословицы и поговорки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687</TotalTime>
  <Words>228</Words>
  <Application>Microsoft Office PowerPoint</Application>
  <PresentationFormat>Экран (4:3)</PresentationFormat>
  <Paragraphs>65</Paragraphs>
  <Slides>24</Slides>
  <Notes>0</Notes>
  <HiddenSlides>1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Официальная</vt:lpstr>
      <vt:lpstr>Этикет  </vt:lpstr>
      <vt:lpstr>Речевой этикет </vt:lpstr>
      <vt:lpstr>Этикетные слова</vt:lpstr>
      <vt:lpstr>Кощей Бессмертный</vt:lpstr>
      <vt:lpstr>Тридевятое царство</vt:lpstr>
      <vt:lpstr>Слайд 6</vt:lpstr>
      <vt:lpstr>Слайд 7</vt:lpstr>
      <vt:lpstr>Слайд 8</vt:lpstr>
      <vt:lpstr>Пословицы и поговорки</vt:lpstr>
      <vt:lpstr>Пословицы и поговорки</vt:lpstr>
      <vt:lpstr>Пословицы и поговорки</vt:lpstr>
      <vt:lpstr>Пословицы и поговорки</vt:lpstr>
      <vt:lpstr>Слайд 13</vt:lpstr>
      <vt:lpstr>Слайд 14</vt:lpstr>
      <vt:lpstr>Этикетные слова</vt:lpstr>
      <vt:lpstr>Этикетные слова</vt:lpstr>
      <vt:lpstr>Слайд 17</vt:lpstr>
      <vt:lpstr>Слайд 18</vt:lpstr>
      <vt:lpstr>Слайд 19</vt:lpstr>
      <vt:lpstr>Кощей Бессмертный</vt:lpstr>
      <vt:lpstr>Слайд 21</vt:lpstr>
      <vt:lpstr>«Волшебные» слова</vt:lpstr>
      <vt:lpstr>«Волшебные» слова</vt:lpstr>
      <vt:lpstr>До свидания!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mashval88</cp:lastModifiedBy>
  <cp:revision>71</cp:revision>
  <dcterms:modified xsi:type="dcterms:W3CDTF">2014-12-22T09:50:38Z</dcterms:modified>
</cp:coreProperties>
</file>