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9" r:id="rId7"/>
    <p:sldId id="281" r:id="rId8"/>
    <p:sldId id="299" r:id="rId9"/>
    <p:sldId id="300" r:id="rId10"/>
    <p:sldId id="301" r:id="rId11"/>
    <p:sldId id="288" r:id="rId12"/>
    <p:sldId id="287" r:id="rId13"/>
    <p:sldId id="283" r:id="rId14"/>
    <p:sldId id="285" r:id="rId15"/>
    <p:sldId id="293" r:id="rId16"/>
    <p:sldId id="262" r:id="rId17"/>
    <p:sldId id="263" r:id="rId18"/>
    <p:sldId id="264" r:id="rId19"/>
    <p:sldId id="291" r:id="rId20"/>
    <p:sldId id="298" r:id="rId21"/>
    <p:sldId id="297" r:id="rId22"/>
    <p:sldId id="296" r:id="rId2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CC99"/>
    <a:srgbClr val="FFCC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6918" autoAdjust="0"/>
  </p:normalViewPr>
  <p:slideViewPr>
    <p:cSldViewPr>
      <p:cViewPr varScale="1">
        <p:scale>
          <a:sx n="77" d="100"/>
          <a:sy n="77" d="100"/>
        </p:scale>
        <p:origin x="-12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7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51D5F9-B149-4CEA-A1B8-A91928602990}" type="doc">
      <dgm:prSet loTypeId="urn:microsoft.com/office/officeart/2005/8/layout/hList7#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2B227B-41AB-4360-A068-3820655E1DC6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Занятия по ОДНКНР, включенные в УП</a:t>
          </a:r>
          <a:endParaRPr lang="ru-RU" sz="2000" dirty="0">
            <a:solidFill>
              <a:schemeClr val="tx1"/>
            </a:solidFill>
          </a:endParaRPr>
        </a:p>
      </dgm:t>
    </dgm:pt>
    <dgm:pt modelId="{B25BFF6A-5CB6-44DA-A0FF-EEB4637F6843}" type="parTrans" cxnId="{27070234-0802-42FB-ADD3-53D1F851D64C}">
      <dgm:prSet/>
      <dgm:spPr/>
      <dgm:t>
        <a:bodyPr/>
        <a:lstStyle/>
        <a:p>
          <a:endParaRPr lang="ru-RU"/>
        </a:p>
      </dgm:t>
    </dgm:pt>
    <dgm:pt modelId="{873CC807-5852-4E03-AD70-3F57358BAA60}" type="sibTrans" cxnId="{27070234-0802-42FB-ADD3-53D1F851D64C}">
      <dgm:prSet/>
      <dgm:spPr/>
      <dgm:t>
        <a:bodyPr/>
        <a:lstStyle/>
        <a:p>
          <a:endParaRPr lang="ru-RU"/>
        </a:p>
      </dgm:t>
    </dgm:pt>
    <dgm:pt modelId="{1228DE6F-6A64-4E93-BB33-9C1748D58703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Занятия по ОДНКНР, включенные в РПП других предметов, модулей</a:t>
          </a:r>
          <a:endParaRPr lang="ru-RU" sz="2000" dirty="0">
            <a:solidFill>
              <a:schemeClr val="tx1"/>
            </a:solidFill>
          </a:endParaRPr>
        </a:p>
      </dgm:t>
    </dgm:pt>
    <dgm:pt modelId="{2DBB00DA-4B03-425B-BF1E-3E13A565084C}" type="parTrans" cxnId="{998D35C1-5559-418E-B798-09D9DF8DD3D0}">
      <dgm:prSet/>
      <dgm:spPr/>
      <dgm:t>
        <a:bodyPr/>
        <a:lstStyle/>
        <a:p>
          <a:endParaRPr lang="ru-RU"/>
        </a:p>
      </dgm:t>
    </dgm:pt>
    <dgm:pt modelId="{4A91DEBE-D513-411A-8739-1A3756977834}" type="sibTrans" cxnId="{998D35C1-5559-418E-B798-09D9DF8DD3D0}">
      <dgm:prSet/>
      <dgm:spPr/>
      <dgm:t>
        <a:bodyPr/>
        <a:lstStyle/>
        <a:p>
          <a:endParaRPr lang="ru-RU"/>
        </a:p>
      </dgm:t>
    </dgm:pt>
    <dgm:pt modelId="{9DCB4B84-8872-4550-BAD6-FFB8CE191323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Занятия по ОДНКНР, включенные во внеурочную деятельность</a:t>
          </a:r>
          <a:endParaRPr lang="ru-RU" sz="2000" dirty="0">
            <a:solidFill>
              <a:schemeClr val="tx1"/>
            </a:solidFill>
          </a:endParaRPr>
        </a:p>
      </dgm:t>
    </dgm:pt>
    <dgm:pt modelId="{8021A9F4-28C9-4E67-89B6-788583AC2A60}" type="parTrans" cxnId="{8F10A34A-8224-466B-A76A-21F504BFB1FD}">
      <dgm:prSet/>
      <dgm:spPr/>
      <dgm:t>
        <a:bodyPr/>
        <a:lstStyle/>
        <a:p>
          <a:endParaRPr lang="ru-RU"/>
        </a:p>
      </dgm:t>
    </dgm:pt>
    <dgm:pt modelId="{428BF041-48A2-4CFA-9AF2-3D30A3FE80DE}" type="sibTrans" cxnId="{8F10A34A-8224-466B-A76A-21F504BFB1FD}">
      <dgm:prSet/>
      <dgm:spPr/>
      <dgm:t>
        <a:bodyPr/>
        <a:lstStyle/>
        <a:p>
          <a:endParaRPr lang="ru-RU"/>
        </a:p>
      </dgm:t>
    </dgm:pt>
    <dgm:pt modelId="{678883CE-1EAB-4377-A577-39180259D537}" type="pres">
      <dgm:prSet presAssocID="{2A51D5F9-B149-4CEA-A1B8-A9192860299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33C694-73A1-4610-BB98-ADA29F29B5EA}" type="pres">
      <dgm:prSet presAssocID="{2A51D5F9-B149-4CEA-A1B8-A91928602990}" presName="fgShape" presStyleLbl="fgShp" presStyleIdx="0" presStyleCnt="1" custScaleY="192862" custLinFactNeighborX="936" custLinFactNeighborY="41570"/>
      <dgm:spPr/>
    </dgm:pt>
    <dgm:pt modelId="{0E3DC867-32B2-469F-B151-23B553116BB1}" type="pres">
      <dgm:prSet presAssocID="{2A51D5F9-B149-4CEA-A1B8-A91928602990}" presName="linComp" presStyleCnt="0"/>
      <dgm:spPr/>
    </dgm:pt>
    <dgm:pt modelId="{6101FBFC-B455-4CD4-BB44-13CD85BAD2CE}" type="pres">
      <dgm:prSet presAssocID="{C02B227B-41AB-4360-A068-3820655E1DC6}" presName="compNode" presStyleCnt="0"/>
      <dgm:spPr/>
    </dgm:pt>
    <dgm:pt modelId="{714A6E0D-F65A-417B-BEF3-1B93B85571CA}" type="pres">
      <dgm:prSet presAssocID="{C02B227B-41AB-4360-A068-3820655E1DC6}" presName="bkgdShape" presStyleLbl="node1" presStyleIdx="0" presStyleCnt="3"/>
      <dgm:spPr/>
      <dgm:t>
        <a:bodyPr/>
        <a:lstStyle/>
        <a:p>
          <a:endParaRPr lang="ru-RU"/>
        </a:p>
      </dgm:t>
    </dgm:pt>
    <dgm:pt modelId="{0D33BA6E-7640-4AD2-9329-2FF48154125D}" type="pres">
      <dgm:prSet presAssocID="{C02B227B-41AB-4360-A068-3820655E1DC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59FEC0-8B90-4F65-AC68-57E942CCB435}" type="pres">
      <dgm:prSet presAssocID="{C02B227B-41AB-4360-A068-3820655E1DC6}" presName="invisiNode" presStyleLbl="node1" presStyleIdx="0" presStyleCnt="3"/>
      <dgm:spPr/>
    </dgm:pt>
    <dgm:pt modelId="{355E0918-58E6-45CC-8B41-63AC0573AE92}" type="pres">
      <dgm:prSet presAssocID="{C02B227B-41AB-4360-A068-3820655E1DC6}" presName="imagNode" presStyleLbl="fgImgPlace1" presStyleIdx="0" presStyleCnt="3"/>
      <dgm:spPr/>
    </dgm:pt>
    <dgm:pt modelId="{FEC65036-7698-486A-BDE2-9AE3A1D630B7}" type="pres">
      <dgm:prSet presAssocID="{873CC807-5852-4E03-AD70-3F57358BAA60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80647F8-A64B-4379-B950-D2C9556A14D2}" type="pres">
      <dgm:prSet presAssocID="{1228DE6F-6A64-4E93-BB33-9C1748D58703}" presName="compNode" presStyleCnt="0"/>
      <dgm:spPr/>
    </dgm:pt>
    <dgm:pt modelId="{C4F25BC4-299A-48F8-ABE9-DA11138AE9B4}" type="pres">
      <dgm:prSet presAssocID="{1228DE6F-6A64-4E93-BB33-9C1748D58703}" presName="bkgdShape" presStyleLbl="node1" presStyleIdx="1" presStyleCnt="3"/>
      <dgm:spPr/>
      <dgm:t>
        <a:bodyPr/>
        <a:lstStyle/>
        <a:p>
          <a:endParaRPr lang="ru-RU"/>
        </a:p>
      </dgm:t>
    </dgm:pt>
    <dgm:pt modelId="{2BFF772A-7B3D-4238-A195-89C85E31D686}" type="pres">
      <dgm:prSet presAssocID="{1228DE6F-6A64-4E93-BB33-9C1748D58703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1F663C-DFEF-46CF-BA07-12DECCFB78FA}" type="pres">
      <dgm:prSet presAssocID="{1228DE6F-6A64-4E93-BB33-9C1748D58703}" presName="invisiNode" presStyleLbl="node1" presStyleIdx="1" presStyleCnt="3"/>
      <dgm:spPr/>
    </dgm:pt>
    <dgm:pt modelId="{B204FB28-FF60-45C5-90F9-91F4FB967733}" type="pres">
      <dgm:prSet presAssocID="{1228DE6F-6A64-4E93-BB33-9C1748D58703}" presName="imagNode" presStyleLbl="fgImgPlace1" presStyleIdx="1" presStyleCnt="3"/>
      <dgm:spPr/>
    </dgm:pt>
    <dgm:pt modelId="{C137C0F8-EDA0-4561-A357-A7EFA78230E8}" type="pres">
      <dgm:prSet presAssocID="{4A91DEBE-D513-411A-8739-1A375697783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A1F1F7F-1FCB-496C-9E53-0DB248DB7221}" type="pres">
      <dgm:prSet presAssocID="{9DCB4B84-8872-4550-BAD6-FFB8CE191323}" presName="compNode" presStyleCnt="0"/>
      <dgm:spPr/>
    </dgm:pt>
    <dgm:pt modelId="{C27113EA-01CE-4E17-B05D-C0E2D373F068}" type="pres">
      <dgm:prSet presAssocID="{9DCB4B84-8872-4550-BAD6-FFB8CE191323}" presName="bkgdShape" presStyleLbl="node1" presStyleIdx="2" presStyleCnt="3"/>
      <dgm:spPr/>
      <dgm:t>
        <a:bodyPr/>
        <a:lstStyle/>
        <a:p>
          <a:endParaRPr lang="ru-RU"/>
        </a:p>
      </dgm:t>
    </dgm:pt>
    <dgm:pt modelId="{6A7ACD4C-1BB5-4DB6-8CD6-8B890CBCB80D}" type="pres">
      <dgm:prSet presAssocID="{9DCB4B84-8872-4550-BAD6-FFB8CE191323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287E39-1665-4EAC-93C5-4F5A17782B7A}" type="pres">
      <dgm:prSet presAssocID="{9DCB4B84-8872-4550-BAD6-FFB8CE191323}" presName="invisiNode" presStyleLbl="node1" presStyleIdx="2" presStyleCnt="3"/>
      <dgm:spPr/>
    </dgm:pt>
    <dgm:pt modelId="{33FAD99E-3400-4C96-A49C-6F122FF5158D}" type="pres">
      <dgm:prSet presAssocID="{9DCB4B84-8872-4550-BAD6-FFB8CE191323}" presName="imagNode" presStyleLbl="fgImgPlace1" presStyleIdx="2" presStyleCnt="3"/>
      <dgm:spPr/>
    </dgm:pt>
  </dgm:ptLst>
  <dgm:cxnLst>
    <dgm:cxn modelId="{8F10A34A-8224-466B-A76A-21F504BFB1FD}" srcId="{2A51D5F9-B149-4CEA-A1B8-A91928602990}" destId="{9DCB4B84-8872-4550-BAD6-FFB8CE191323}" srcOrd="2" destOrd="0" parTransId="{8021A9F4-28C9-4E67-89B6-788583AC2A60}" sibTransId="{428BF041-48A2-4CFA-9AF2-3D30A3FE80DE}"/>
    <dgm:cxn modelId="{2FBA4EDC-5274-4207-97A3-25D3AF1A12DE}" type="presOf" srcId="{1228DE6F-6A64-4E93-BB33-9C1748D58703}" destId="{2BFF772A-7B3D-4238-A195-89C85E31D686}" srcOrd="1" destOrd="0" presId="urn:microsoft.com/office/officeart/2005/8/layout/hList7#1"/>
    <dgm:cxn modelId="{850EEF9D-2D37-4CA0-B239-40FF9BF6AF72}" type="presOf" srcId="{C02B227B-41AB-4360-A068-3820655E1DC6}" destId="{0D33BA6E-7640-4AD2-9329-2FF48154125D}" srcOrd="1" destOrd="0" presId="urn:microsoft.com/office/officeart/2005/8/layout/hList7#1"/>
    <dgm:cxn modelId="{75A0626F-5EF4-40FF-9B5A-813C311E605A}" type="presOf" srcId="{873CC807-5852-4E03-AD70-3F57358BAA60}" destId="{FEC65036-7698-486A-BDE2-9AE3A1D630B7}" srcOrd="0" destOrd="0" presId="urn:microsoft.com/office/officeart/2005/8/layout/hList7#1"/>
    <dgm:cxn modelId="{452D6598-7702-4D26-8773-E1D54F473ED8}" type="presOf" srcId="{9DCB4B84-8872-4550-BAD6-FFB8CE191323}" destId="{6A7ACD4C-1BB5-4DB6-8CD6-8B890CBCB80D}" srcOrd="1" destOrd="0" presId="urn:microsoft.com/office/officeart/2005/8/layout/hList7#1"/>
    <dgm:cxn modelId="{E3E4DF26-D786-4FAF-9C2F-B170C0678068}" type="presOf" srcId="{4A91DEBE-D513-411A-8739-1A3756977834}" destId="{C137C0F8-EDA0-4561-A357-A7EFA78230E8}" srcOrd="0" destOrd="0" presId="urn:microsoft.com/office/officeart/2005/8/layout/hList7#1"/>
    <dgm:cxn modelId="{27070234-0802-42FB-ADD3-53D1F851D64C}" srcId="{2A51D5F9-B149-4CEA-A1B8-A91928602990}" destId="{C02B227B-41AB-4360-A068-3820655E1DC6}" srcOrd="0" destOrd="0" parTransId="{B25BFF6A-5CB6-44DA-A0FF-EEB4637F6843}" sibTransId="{873CC807-5852-4E03-AD70-3F57358BAA60}"/>
    <dgm:cxn modelId="{0A7C1A05-741B-49DF-BD0B-0FF97884F016}" type="presOf" srcId="{9DCB4B84-8872-4550-BAD6-FFB8CE191323}" destId="{C27113EA-01CE-4E17-B05D-C0E2D373F068}" srcOrd="0" destOrd="0" presId="urn:microsoft.com/office/officeart/2005/8/layout/hList7#1"/>
    <dgm:cxn modelId="{BAE318DF-780D-4A90-A697-8B8A7DE14445}" type="presOf" srcId="{2A51D5F9-B149-4CEA-A1B8-A91928602990}" destId="{678883CE-1EAB-4377-A577-39180259D537}" srcOrd="0" destOrd="0" presId="urn:microsoft.com/office/officeart/2005/8/layout/hList7#1"/>
    <dgm:cxn modelId="{998D35C1-5559-418E-B798-09D9DF8DD3D0}" srcId="{2A51D5F9-B149-4CEA-A1B8-A91928602990}" destId="{1228DE6F-6A64-4E93-BB33-9C1748D58703}" srcOrd="1" destOrd="0" parTransId="{2DBB00DA-4B03-425B-BF1E-3E13A565084C}" sibTransId="{4A91DEBE-D513-411A-8739-1A3756977834}"/>
    <dgm:cxn modelId="{6E38CC48-7DC1-4A20-AA95-7F6E4DAA73A0}" type="presOf" srcId="{1228DE6F-6A64-4E93-BB33-9C1748D58703}" destId="{C4F25BC4-299A-48F8-ABE9-DA11138AE9B4}" srcOrd="0" destOrd="0" presId="urn:microsoft.com/office/officeart/2005/8/layout/hList7#1"/>
    <dgm:cxn modelId="{999AEC85-AD03-4DFE-B626-EDBAD93F20BD}" type="presOf" srcId="{C02B227B-41AB-4360-A068-3820655E1DC6}" destId="{714A6E0D-F65A-417B-BEF3-1B93B85571CA}" srcOrd="0" destOrd="0" presId="urn:microsoft.com/office/officeart/2005/8/layout/hList7#1"/>
    <dgm:cxn modelId="{56CD41D8-AB07-4889-A18B-79E0D767EAFE}" type="presParOf" srcId="{678883CE-1EAB-4377-A577-39180259D537}" destId="{C233C694-73A1-4610-BB98-ADA29F29B5EA}" srcOrd="0" destOrd="0" presId="urn:microsoft.com/office/officeart/2005/8/layout/hList7#1"/>
    <dgm:cxn modelId="{731D094D-C95A-43B2-9B98-EEC9BA9B693B}" type="presParOf" srcId="{678883CE-1EAB-4377-A577-39180259D537}" destId="{0E3DC867-32B2-469F-B151-23B553116BB1}" srcOrd="1" destOrd="0" presId="urn:microsoft.com/office/officeart/2005/8/layout/hList7#1"/>
    <dgm:cxn modelId="{B32585E2-E0BB-4824-BC0F-27D1213FD970}" type="presParOf" srcId="{0E3DC867-32B2-469F-B151-23B553116BB1}" destId="{6101FBFC-B455-4CD4-BB44-13CD85BAD2CE}" srcOrd="0" destOrd="0" presId="urn:microsoft.com/office/officeart/2005/8/layout/hList7#1"/>
    <dgm:cxn modelId="{21725015-A779-4AF9-B08D-7661D808E35C}" type="presParOf" srcId="{6101FBFC-B455-4CD4-BB44-13CD85BAD2CE}" destId="{714A6E0D-F65A-417B-BEF3-1B93B85571CA}" srcOrd="0" destOrd="0" presId="urn:microsoft.com/office/officeart/2005/8/layout/hList7#1"/>
    <dgm:cxn modelId="{5365127D-6B6D-4266-A8B3-FB9A91A432F2}" type="presParOf" srcId="{6101FBFC-B455-4CD4-BB44-13CD85BAD2CE}" destId="{0D33BA6E-7640-4AD2-9329-2FF48154125D}" srcOrd="1" destOrd="0" presId="urn:microsoft.com/office/officeart/2005/8/layout/hList7#1"/>
    <dgm:cxn modelId="{4D68246D-C4BB-4089-896A-B389048040B4}" type="presParOf" srcId="{6101FBFC-B455-4CD4-BB44-13CD85BAD2CE}" destId="{3A59FEC0-8B90-4F65-AC68-57E942CCB435}" srcOrd="2" destOrd="0" presId="urn:microsoft.com/office/officeart/2005/8/layout/hList7#1"/>
    <dgm:cxn modelId="{004AC21F-12B3-4415-B032-8C65F2142562}" type="presParOf" srcId="{6101FBFC-B455-4CD4-BB44-13CD85BAD2CE}" destId="{355E0918-58E6-45CC-8B41-63AC0573AE92}" srcOrd="3" destOrd="0" presId="urn:microsoft.com/office/officeart/2005/8/layout/hList7#1"/>
    <dgm:cxn modelId="{C6264330-61E0-4233-A88F-DB887D6F7FF8}" type="presParOf" srcId="{0E3DC867-32B2-469F-B151-23B553116BB1}" destId="{FEC65036-7698-486A-BDE2-9AE3A1D630B7}" srcOrd="1" destOrd="0" presId="urn:microsoft.com/office/officeart/2005/8/layout/hList7#1"/>
    <dgm:cxn modelId="{EB22B557-8135-45AB-9F81-3C260A4909AF}" type="presParOf" srcId="{0E3DC867-32B2-469F-B151-23B553116BB1}" destId="{980647F8-A64B-4379-B950-D2C9556A14D2}" srcOrd="2" destOrd="0" presId="urn:microsoft.com/office/officeart/2005/8/layout/hList7#1"/>
    <dgm:cxn modelId="{278E8152-3E87-454E-B960-841A5C821D6C}" type="presParOf" srcId="{980647F8-A64B-4379-B950-D2C9556A14D2}" destId="{C4F25BC4-299A-48F8-ABE9-DA11138AE9B4}" srcOrd="0" destOrd="0" presId="urn:microsoft.com/office/officeart/2005/8/layout/hList7#1"/>
    <dgm:cxn modelId="{4698BB42-5D4F-41E0-96B5-532766B414DD}" type="presParOf" srcId="{980647F8-A64B-4379-B950-D2C9556A14D2}" destId="{2BFF772A-7B3D-4238-A195-89C85E31D686}" srcOrd="1" destOrd="0" presId="urn:microsoft.com/office/officeart/2005/8/layout/hList7#1"/>
    <dgm:cxn modelId="{E7B9B9BE-BE01-4976-A025-5A72C74C80CF}" type="presParOf" srcId="{980647F8-A64B-4379-B950-D2C9556A14D2}" destId="{791F663C-DFEF-46CF-BA07-12DECCFB78FA}" srcOrd="2" destOrd="0" presId="urn:microsoft.com/office/officeart/2005/8/layout/hList7#1"/>
    <dgm:cxn modelId="{5899449C-EF22-4ED8-A82A-A0E4880302DC}" type="presParOf" srcId="{980647F8-A64B-4379-B950-D2C9556A14D2}" destId="{B204FB28-FF60-45C5-90F9-91F4FB967733}" srcOrd="3" destOrd="0" presId="urn:microsoft.com/office/officeart/2005/8/layout/hList7#1"/>
    <dgm:cxn modelId="{09B06EB2-3993-46B2-8E24-1C89101859C4}" type="presParOf" srcId="{0E3DC867-32B2-469F-B151-23B553116BB1}" destId="{C137C0F8-EDA0-4561-A357-A7EFA78230E8}" srcOrd="3" destOrd="0" presId="urn:microsoft.com/office/officeart/2005/8/layout/hList7#1"/>
    <dgm:cxn modelId="{0B1A89BC-148D-497F-BB7A-A515C41A41F0}" type="presParOf" srcId="{0E3DC867-32B2-469F-B151-23B553116BB1}" destId="{4A1F1F7F-1FCB-496C-9E53-0DB248DB7221}" srcOrd="4" destOrd="0" presId="urn:microsoft.com/office/officeart/2005/8/layout/hList7#1"/>
    <dgm:cxn modelId="{D010382C-6443-4AD7-9AB5-DEFE3B891470}" type="presParOf" srcId="{4A1F1F7F-1FCB-496C-9E53-0DB248DB7221}" destId="{C27113EA-01CE-4E17-B05D-C0E2D373F068}" srcOrd="0" destOrd="0" presId="urn:microsoft.com/office/officeart/2005/8/layout/hList7#1"/>
    <dgm:cxn modelId="{F746CA83-8CD0-4B7A-85E2-8F3AF15FDB02}" type="presParOf" srcId="{4A1F1F7F-1FCB-496C-9E53-0DB248DB7221}" destId="{6A7ACD4C-1BB5-4DB6-8CD6-8B890CBCB80D}" srcOrd="1" destOrd="0" presId="urn:microsoft.com/office/officeart/2005/8/layout/hList7#1"/>
    <dgm:cxn modelId="{5B51BD09-B0F6-4D1A-8F01-098240EA5077}" type="presParOf" srcId="{4A1F1F7F-1FCB-496C-9E53-0DB248DB7221}" destId="{C0287E39-1665-4EAC-93C5-4F5A17782B7A}" srcOrd="2" destOrd="0" presId="urn:microsoft.com/office/officeart/2005/8/layout/hList7#1"/>
    <dgm:cxn modelId="{AD9DABCA-9616-4BC5-809F-70C4DE5B5A4D}" type="presParOf" srcId="{4A1F1F7F-1FCB-496C-9E53-0DB248DB7221}" destId="{33FAD99E-3400-4C96-A49C-6F122FF5158D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98380B-9C12-4F4F-9C9A-4F5657CCDDD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E2D14B-92FC-4454-9F97-E6088B620AB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Занятия, включенные в УП </a:t>
          </a:r>
          <a:endParaRPr lang="ru-RU" dirty="0">
            <a:solidFill>
              <a:schemeClr val="tx1"/>
            </a:solidFill>
          </a:endParaRPr>
        </a:p>
      </dgm:t>
    </dgm:pt>
    <dgm:pt modelId="{22A82E91-6CD2-4F79-8319-96DDCF1331B8}" type="parTrans" cxnId="{92ABA86B-6AEA-4C32-8B3E-17AFAD59C270}">
      <dgm:prSet/>
      <dgm:spPr/>
      <dgm:t>
        <a:bodyPr/>
        <a:lstStyle/>
        <a:p>
          <a:endParaRPr lang="ru-RU"/>
        </a:p>
      </dgm:t>
    </dgm:pt>
    <dgm:pt modelId="{A09B8808-AB02-4B10-844A-6EF4330A2006}" type="sibTrans" cxnId="{92ABA86B-6AEA-4C32-8B3E-17AFAD59C270}">
      <dgm:prSet/>
      <dgm:spPr/>
      <dgm:t>
        <a:bodyPr/>
        <a:lstStyle/>
        <a:p>
          <a:endParaRPr lang="ru-RU"/>
        </a:p>
      </dgm:t>
    </dgm:pt>
    <dgm:pt modelId="{27FB2F9A-D6A6-4259-BDB5-702185ECF979}">
      <dgm:prSet phldrT="[Текст]" custT="1"/>
      <dgm:spPr/>
      <dgm:t>
        <a:bodyPr/>
        <a:lstStyle/>
        <a:p>
          <a:r>
            <a:rPr lang="ru-RU" sz="1800" dirty="0" smtClean="0"/>
            <a:t>Курсы  ОДНКНР с 5 по 9 классы;</a:t>
          </a:r>
          <a:endParaRPr lang="ru-RU" sz="1800" dirty="0"/>
        </a:p>
      </dgm:t>
    </dgm:pt>
    <dgm:pt modelId="{97C48BE6-3D34-43F2-ADC2-4389B7DCEAD7}" type="parTrans" cxnId="{FBC7B8CC-6593-4D25-A232-574A1B606573}">
      <dgm:prSet/>
      <dgm:spPr/>
      <dgm:t>
        <a:bodyPr/>
        <a:lstStyle/>
        <a:p>
          <a:endParaRPr lang="ru-RU"/>
        </a:p>
      </dgm:t>
    </dgm:pt>
    <dgm:pt modelId="{CE5612F3-9E25-4135-A3DE-04223B5C3C1E}" type="sibTrans" cxnId="{FBC7B8CC-6593-4D25-A232-574A1B606573}">
      <dgm:prSet/>
      <dgm:spPr/>
      <dgm:t>
        <a:bodyPr/>
        <a:lstStyle/>
        <a:p>
          <a:endParaRPr lang="ru-RU"/>
        </a:p>
      </dgm:t>
    </dgm:pt>
    <dgm:pt modelId="{7B328B0D-F7D6-49F7-AFAE-5B1C2A7C19C0}">
      <dgm:prSet phldrT="[Текст]" custT="1"/>
      <dgm:spPr/>
      <dgm:t>
        <a:bodyPr/>
        <a:lstStyle/>
        <a:p>
          <a:r>
            <a:rPr lang="ru-RU" sz="1800" dirty="0" smtClean="0"/>
            <a:t>НРК (история и духовно-нравственная культура Красноярского края)</a:t>
          </a:r>
          <a:endParaRPr lang="ru-RU" sz="1800" dirty="0"/>
        </a:p>
      </dgm:t>
    </dgm:pt>
    <dgm:pt modelId="{92236A57-E0AB-49CE-AEC0-683CE5A95229}" type="parTrans" cxnId="{E5C55BC1-1D82-4C38-8B9C-2C3FE69D30E3}">
      <dgm:prSet/>
      <dgm:spPr/>
      <dgm:t>
        <a:bodyPr/>
        <a:lstStyle/>
        <a:p>
          <a:endParaRPr lang="ru-RU"/>
        </a:p>
      </dgm:t>
    </dgm:pt>
    <dgm:pt modelId="{9E3671B5-3F27-4EC7-BA55-5B41952ACEAC}" type="sibTrans" cxnId="{E5C55BC1-1D82-4C38-8B9C-2C3FE69D30E3}">
      <dgm:prSet/>
      <dgm:spPr/>
      <dgm:t>
        <a:bodyPr/>
        <a:lstStyle/>
        <a:p>
          <a:endParaRPr lang="ru-RU"/>
        </a:p>
      </dgm:t>
    </dgm:pt>
    <dgm:pt modelId="{EA3E2BC0-6F18-4E7D-9315-23746D7B8CD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Занятия, включенные в РПП других предметов (модулей)</a:t>
          </a:r>
          <a:endParaRPr lang="ru-RU" dirty="0">
            <a:solidFill>
              <a:schemeClr val="tx1"/>
            </a:solidFill>
          </a:endParaRPr>
        </a:p>
      </dgm:t>
    </dgm:pt>
    <dgm:pt modelId="{97993836-D5A3-40FD-A202-0DF7373221A8}" type="parTrans" cxnId="{E4416A41-351F-47B8-8100-361C5E564E8E}">
      <dgm:prSet/>
      <dgm:spPr/>
      <dgm:t>
        <a:bodyPr/>
        <a:lstStyle/>
        <a:p>
          <a:endParaRPr lang="ru-RU"/>
        </a:p>
      </dgm:t>
    </dgm:pt>
    <dgm:pt modelId="{8F242144-EF6F-4776-ADBE-5256F24CF70B}" type="sibTrans" cxnId="{E4416A41-351F-47B8-8100-361C5E564E8E}">
      <dgm:prSet/>
      <dgm:spPr/>
      <dgm:t>
        <a:bodyPr/>
        <a:lstStyle/>
        <a:p>
          <a:endParaRPr lang="ru-RU"/>
        </a:p>
      </dgm:t>
    </dgm:pt>
    <dgm:pt modelId="{B0CD7795-C9CC-4ACD-BC27-AD05B01B9AFB}">
      <dgm:prSet phldrT="[Текст]" custT="1"/>
      <dgm:spPr/>
      <dgm:t>
        <a:bodyPr/>
        <a:lstStyle/>
        <a:p>
          <a:r>
            <a:rPr lang="ru-RU" sz="1800" dirty="0" smtClean="0"/>
            <a:t>Модули в предметных областях;</a:t>
          </a:r>
          <a:endParaRPr lang="ru-RU" sz="1800" dirty="0"/>
        </a:p>
      </dgm:t>
    </dgm:pt>
    <dgm:pt modelId="{C5597367-095E-4BEA-AB5F-37F4DF4E05CF}" type="parTrans" cxnId="{E0BE5A37-30D4-40F1-AFD0-4B405AAE0460}">
      <dgm:prSet/>
      <dgm:spPr/>
      <dgm:t>
        <a:bodyPr/>
        <a:lstStyle/>
        <a:p>
          <a:endParaRPr lang="ru-RU"/>
        </a:p>
      </dgm:t>
    </dgm:pt>
    <dgm:pt modelId="{C93CB027-B30B-472C-A916-735C172C5337}" type="sibTrans" cxnId="{E0BE5A37-30D4-40F1-AFD0-4B405AAE0460}">
      <dgm:prSet/>
      <dgm:spPr/>
      <dgm:t>
        <a:bodyPr/>
        <a:lstStyle/>
        <a:p>
          <a:endParaRPr lang="ru-RU"/>
        </a:p>
      </dgm:t>
    </dgm:pt>
    <dgm:pt modelId="{0BE00E44-9E5B-4709-824D-8295707E6972}">
      <dgm:prSet phldrT="[Текст]" custT="1"/>
      <dgm:spPr/>
      <dgm:t>
        <a:bodyPr/>
        <a:lstStyle/>
        <a:p>
          <a:r>
            <a:rPr lang="ru-RU" sz="1800" dirty="0" smtClean="0"/>
            <a:t>Темы в предметах;</a:t>
          </a:r>
          <a:endParaRPr lang="ru-RU" sz="1800" dirty="0"/>
        </a:p>
      </dgm:t>
    </dgm:pt>
    <dgm:pt modelId="{05271F80-90B6-4F71-BDCC-BBAD64BAD508}" type="parTrans" cxnId="{4EB959E5-25B5-4622-B265-69F38892E710}">
      <dgm:prSet/>
      <dgm:spPr/>
      <dgm:t>
        <a:bodyPr/>
        <a:lstStyle/>
        <a:p>
          <a:endParaRPr lang="ru-RU"/>
        </a:p>
      </dgm:t>
    </dgm:pt>
    <dgm:pt modelId="{FA395012-26D8-4826-9D1E-1AF34B4C395C}" type="sibTrans" cxnId="{4EB959E5-25B5-4622-B265-69F38892E710}">
      <dgm:prSet/>
      <dgm:spPr/>
      <dgm:t>
        <a:bodyPr/>
        <a:lstStyle/>
        <a:p>
          <a:endParaRPr lang="ru-RU"/>
        </a:p>
      </dgm:t>
    </dgm:pt>
    <dgm:pt modelId="{3F9A0A49-1067-4A98-8935-D3070EF71BC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Занятия, включенные во внеурочную деятельность </a:t>
          </a:r>
          <a:endParaRPr lang="ru-RU" dirty="0">
            <a:solidFill>
              <a:schemeClr val="tx1"/>
            </a:solidFill>
          </a:endParaRPr>
        </a:p>
      </dgm:t>
    </dgm:pt>
    <dgm:pt modelId="{3C5371C8-B98A-4F7A-B368-007BE4DE9031}" type="parTrans" cxnId="{148267CB-60C5-40D2-87A1-3D56D5FBB781}">
      <dgm:prSet/>
      <dgm:spPr/>
      <dgm:t>
        <a:bodyPr/>
        <a:lstStyle/>
        <a:p>
          <a:endParaRPr lang="ru-RU"/>
        </a:p>
      </dgm:t>
    </dgm:pt>
    <dgm:pt modelId="{4F5F9748-178C-4250-A467-EE668C9DD037}" type="sibTrans" cxnId="{148267CB-60C5-40D2-87A1-3D56D5FBB781}">
      <dgm:prSet/>
      <dgm:spPr/>
      <dgm:t>
        <a:bodyPr/>
        <a:lstStyle/>
        <a:p>
          <a:endParaRPr lang="ru-RU"/>
        </a:p>
      </dgm:t>
    </dgm:pt>
    <dgm:pt modelId="{8983B346-39E5-4525-A7D5-C591C7F28E67}">
      <dgm:prSet phldrT="[Текст]" custT="1"/>
      <dgm:spPr/>
      <dgm:t>
        <a:bodyPr/>
        <a:lstStyle/>
        <a:p>
          <a:r>
            <a:rPr lang="ru-RU" sz="1800" dirty="0" smtClean="0"/>
            <a:t>Проектная деятельность;</a:t>
          </a:r>
          <a:endParaRPr lang="ru-RU" sz="1800" dirty="0"/>
        </a:p>
      </dgm:t>
    </dgm:pt>
    <dgm:pt modelId="{4C1E9288-131B-4CED-A3A5-E30D60A2723D}" type="parTrans" cxnId="{C92E1560-990F-484D-9943-D07FEC2617AE}">
      <dgm:prSet/>
      <dgm:spPr/>
      <dgm:t>
        <a:bodyPr/>
        <a:lstStyle/>
        <a:p>
          <a:endParaRPr lang="ru-RU"/>
        </a:p>
      </dgm:t>
    </dgm:pt>
    <dgm:pt modelId="{36E8F33B-00EB-4DE8-A775-9A8A8F8559B6}" type="sibTrans" cxnId="{C92E1560-990F-484D-9943-D07FEC2617AE}">
      <dgm:prSet/>
      <dgm:spPr/>
      <dgm:t>
        <a:bodyPr/>
        <a:lstStyle/>
        <a:p>
          <a:endParaRPr lang="ru-RU"/>
        </a:p>
      </dgm:t>
    </dgm:pt>
    <dgm:pt modelId="{E3786F15-CC97-454F-8DB5-08C4FE39D481}">
      <dgm:prSet phldrT="[Текст]" custT="1"/>
      <dgm:spPr/>
      <dgm:t>
        <a:bodyPr/>
        <a:lstStyle/>
        <a:p>
          <a:r>
            <a:rPr lang="ru-RU" sz="1800" dirty="0" smtClean="0"/>
            <a:t>Курсы по внеурочной деятельности (ДПИ, фольклор, музеи и т.п.)</a:t>
          </a:r>
          <a:endParaRPr lang="ru-RU" sz="1800" dirty="0"/>
        </a:p>
      </dgm:t>
    </dgm:pt>
    <dgm:pt modelId="{7A6DA8F6-0284-4C24-8BF5-3900AE5C562B}" type="parTrans" cxnId="{295FE370-DBA8-4D6E-8279-C4A2133E513D}">
      <dgm:prSet/>
      <dgm:spPr/>
      <dgm:t>
        <a:bodyPr/>
        <a:lstStyle/>
        <a:p>
          <a:endParaRPr lang="ru-RU"/>
        </a:p>
      </dgm:t>
    </dgm:pt>
    <dgm:pt modelId="{A4192D7E-567E-4D78-9A13-0C03A6CF9DA6}" type="sibTrans" cxnId="{295FE370-DBA8-4D6E-8279-C4A2133E513D}">
      <dgm:prSet/>
      <dgm:spPr/>
      <dgm:t>
        <a:bodyPr/>
        <a:lstStyle/>
        <a:p>
          <a:endParaRPr lang="ru-RU"/>
        </a:p>
      </dgm:t>
    </dgm:pt>
    <dgm:pt modelId="{B1A20A1C-855E-401C-92D8-66F786504263}" type="pres">
      <dgm:prSet presAssocID="{A298380B-9C12-4F4F-9C9A-4F5657CCDDD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F385AF-13B1-4356-8990-0CFE0D86BB37}" type="pres">
      <dgm:prSet presAssocID="{A298380B-9C12-4F4F-9C9A-4F5657CCDDDC}" presName="cycle" presStyleCnt="0"/>
      <dgm:spPr/>
    </dgm:pt>
    <dgm:pt modelId="{2352E045-EE09-4159-85CB-7C00EB880A16}" type="pres">
      <dgm:prSet presAssocID="{A298380B-9C12-4F4F-9C9A-4F5657CCDDDC}" presName="centerShape" presStyleCnt="0"/>
      <dgm:spPr/>
    </dgm:pt>
    <dgm:pt modelId="{A41750AA-09F6-45B0-A654-D44DA8387475}" type="pres">
      <dgm:prSet presAssocID="{A298380B-9C12-4F4F-9C9A-4F5657CCDDDC}" presName="connSite" presStyleLbl="node1" presStyleIdx="0" presStyleCnt="4"/>
      <dgm:spPr/>
    </dgm:pt>
    <dgm:pt modelId="{EE8AE526-213C-4259-8F25-9A35AB2114FA}" type="pres">
      <dgm:prSet presAssocID="{A298380B-9C12-4F4F-9C9A-4F5657CCDDDC}" presName="visible" presStyleLbl="node1" presStyleIdx="0" presStyleCnt="4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F456B1E-8340-408F-9978-C4532254EA58}" type="pres">
      <dgm:prSet presAssocID="{22A82E91-6CD2-4F79-8319-96DDCF1331B8}" presName="Name25" presStyleLbl="parChTrans1D1" presStyleIdx="0" presStyleCnt="3"/>
      <dgm:spPr/>
      <dgm:t>
        <a:bodyPr/>
        <a:lstStyle/>
        <a:p>
          <a:endParaRPr lang="ru-RU"/>
        </a:p>
      </dgm:t>
    </dgm:pt>
    <dgm:pt modelId="{85BE9989-C012-489E-AECF-1F37F2540CFE}" type="pres">
      <dgm:prSet presAssocID="{60E2D14B-92FC-4454-9F97-E6088B620AB9}" presName="node" presStyleCnt="0"/>
      <dgm:spPr/>
    </dgm:pt>
    <dgm:pt modelId="{4E5D693B-1845-438B-95AA-A4B220B9331C}" type="pres">
      <dgm:prSet presAssocID="{60E2D14B-92FC-4454-9F97-E6088B620AB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253395-F3BA-4E40-8B67-09CB2E6D0520}" type="pres">
      <dgm:prSet presAssocID="{60E2D14B-92FC-4454-9F97-E6088B620AB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A7CF43-6685-4508-ACF9-62AF35594705}" type="pres">
      <dgm:prSet presAssocID="{97993836-D5A3-40FD-A202-0DF7373221A8}" presName="Name25" presStyleLbl="parChTrans1D1" presStyleIdx="1" presStyleCnt="3"/>
      <dgm:spPr/>
      <dgm:t>
        <a:bodyPr/>
        <a:lstStyle/>
        <a:p>
          <a:endParaRPr lang="ru-RU"/>
        </a:p>
      </dgm:t>
    </dgm:pt>
    <dgm:pt modelId="{0DA11AFC-B158-45FB-85A8-45DDC887EDC4}" type="pres">
      <dgm:prSet presAssocID="{EA3E2BC0-6F18-4E7D-9315-23746D7B8CD9}" presName="node" presStyleCnt="0"/>
      <dgm:spPr/>
    </dgm:pt>
    <dgm:pt modelId="{796432F5-0528-445D-BC5C-63C1A1943570}" type="pres">
      <dgm:prSet presAssocID="{EA3E2BC0-6F18-4E7D-9315-23746D7B8CD9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A05F9-CF3F-4224-A3C4-241B4313BC77}" type="pres">
      <dgm:prSet presAssocID="{EA3E2BC0-6F18-4E7D-9315-23746D7B8CD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571B9-6651-446E-94EA-882C9A638B97}" type="pres">
      <dgm:prSet presAssocID="{3C5371C8-B98A-4F7A-B368-007BE4DE9031}" presName="Name25" presStyleLbl="parChTrans1D1" presStyleIdx="2" presStyleCnt="3"/>
      <dgm:spPr/>
      <dgm:t>
        <a:bodyPr/>
        <a:lstStyle/>
        <a:p>
          <a:endParaRPr lang="ru-RU"/>
        </a:p>
      </dgm:t>
    </dgm:pt>
    <dgm:pt modelId="{2ABB6D16-8305-45DD-ACEC-11B403A16740}" type="pres">
      <dgm:prSet presAssocID="{3F9A0A49-1067-4A98-8935-D3070EF71BC7}" presName="node" presStyleCnt="0"/>
      <dgm:spPr/>
    </dgm:pt>
    <dgm:pt modelId="{C3941DFB-06F9-48C2-A42A-8FEF99F78D10}" type="pres">
      <dgm:prSet presAssocID="{3F9A0A49-1067-4A98-8935-D3070EF71BC7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60A74-E1A5-47CC-8C28-54D5C40CB039}" type="pres">
      <dgm:prSet presAssocID="{3F9A0A49-1067-4A98-8935-D3070EF71BC7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C7B8CC-6593-4D25-A232-574A1B606573}" srcId="{60E2D14B-92FC-4454-9F97-E6088B620AB9}" destId="{27FB2F9A-D6A6-4259-BDB5-702185ECF979}" srcOrd="0" destOrd="0" parTransId="{97C48BE6-3D34-43F2-ADC2-4389B7DCEAD7}" sibTransId="{CE5612F3-9E25-4135-A3DE-04223B5C3C1E}"/>
    <dgm:cxn modelId="{E4D364EA-4922-4CED-88F1-8AEF75DEADFD}" type="presOf" srcId="{B0CD7795-C9CC-4ACD-BC27-AD05B01B9AFB}" destId="{2DEA05F9-CF3F-4224-A3C4-241B4313BC77}" srcOrd="0" destOrd="0" presId="urn:microsoft.com/office/officeart/2005/8/layout/radial2"/>
    <dgm:cxn modelId="{174B160F-FEF5-4972-ACF3-565DFF60B813}" type="presOf" srcId="{8983B346-39E5-4525-A7D5-C591C7F28E67}" destId="{23960A74-E1A5-47CC-8C28-54D5C40CB039}" srcOrd="0" destOrd="0" presId="urn:microsoft.com/office/officeart/2005/8/layout/radial2"/>
    <dgm:cxn modelId="{C713C2E5-E0F5-48FA-81AF-5644E0117F57}" type="presOf" srcId="{E3786F15-CC97-454F-8DB5-08C4FE39D481}" destId="{23960A74-E1A5-47CC-8C28-54D5C40CB039}" srcOrd="0" destOrd="1" presId="urn:microsoft.com/office/officeart/2005/8/layout/radial2"/>
    <dgm:cxn modelId="{E0BE5A37-30D4-40F1-AFD0-4B405AAE0460}" srcId="{EA3E2BC0-6F18-4E7D-9315-23746D7B8CD9}" destId="{B0CD7795-C9CC-4ACD-BC27-AD05B01B9AFB}" srcOrd="0" destOrd="0" parTransId="{C5597367-095E-4BEA-AB5F-37F4DF4E05CF}" sibTransId="{C93CB027-B30B-472C-A916-735C172C5337}"/>
    <dgm:cxn modelId="{6AE9420A-B6DC-4149-988C-7546D61C0D05}" type="presOf" srcId="{97993836-D5A3-40FD-A202-0DF7373221A8}" destId="{92A7CF43-6685-4508-ACF9-62AF35594705}" srcOrd="0" destOrd="0" presId="urn:microsoft.com/office/officeart/2005/8/layout/radial2"/>
    <dgm:cxn modelId="{C92E1560-990F-484D-9943-D07FEC2617AE}" srcId="{3F9A0A49-1067-4A98-8935-D3070EF71BC7}" destId="{8983B346-39E5-4525-A7D5-C591C7F28E67}" srcOrd="0" destOrd="0" parTransId="{4C1E9288-131B-4CED-A3A5-E30D60A2723D}" sibTransId="{36E8F33B-00EB-4DE8-A775-9A8A8F8559B6}"/>
    <dgm:cxn modelId="{E4416A41-351F-47B8-8100-361C5E564E8E}" srcId="{A298380B-9C12-4F4F-9C9A-4F5657CCDDDC}" destId="{EA3E2BC0-6F18-4E7D-9315-23746D7B8CD9}" srcOrd="1" destOrd="0" parTransId="{97993836-D5A3-40FD-A202-0DF7373221A8}" sibTransId="{8F242144-EF6F-4776-ADBE-5256F24CF70B}"/>
    <dgm:cxn modelId="{295FE370-DBA8-4D6E-8279-C4A2133E513D}" srcId="{3F9A0A49-1067-4A98-8935-D3070EF71BC7}" destId="{E3786F15-CC97-454F-8DB5-08C4FE39D481}" srcOrd="1" destOrd="0" parTransId="{7A6DA8F6-0284-4C24-8BF5-3900AE5C562B}" sibTransId="{A4192D7E-567E-4D78-9A13-0C03A6CF9DA6}"/>
    <dgm:cxn modelId="{8D51274D-CD95-4B03-9A1D-49D480795A71}" type="presOf" srcId="{0BE00E44-9E5B-4709-824D-8295707E6972}" destId="{2DEA05F9-CF3F-4224-A3C4-241B4313BC77}" srcOrd="0" destOrd="1" presId="urn:microsoft.com/office/officeart/2005/8/layout/radial2"/>
    <dgm:cxn modelId="{148267CB-60C5-40D2-87A1-3D56D5FBB781}" srcId="{A298380B-9C12-4F4F-9C9A-4F5657CCDDDC}" destId="{3F9A0A49-1067-4A98-8935-D3070EF71BC7}" srcOrd="2" destOrd="0" parTransId="{3C5371C8-B98A-4F7A-B368-007BE4DE9031}" sibTransId="{4F5F9748-178C-4250-A467-EE668C9DD037}"/>
    <dgm:cxn modelId="{92ABA86B-6AEA-4C32-8B3E-17AFAD59C270}" srcId="{A298380B-9C12-4F4F-9C9A-4F5657CCDDDC}" destId="{60E2D14B-92FC-4454-9F97-E6088B620AB9}" srcOrd="0" destOrd="0" parTransId="{22A82E91-6CD2-4F79-8319-96DDCF1331B8}" sibTransId="{A09B8808-AB02-4B10-844A-6EF4330A2006}"/>
    <dgm:cxn modelId="{D2F8AC95-C07A-4AD3-9EBC-F23B8C89BF8F}" type="presOf" srcId="{EA3E2BC0-6F18-4E7D-9315-23746D7B8CD9}" destId="{796432F5-0528-445D-BC5C-63C1A1943570}" srcOrd="0" destOrd="0" presId="urn:microsoft.com/office/officeart/2005/8/layout/radial2"/>
    <dgm:cxn modelId="{D0097C04-A262-4E02-B234-5E13B10540E9}" type="presOf" srcId="{27FB2F9A-D6A6-4259-BDB5-702185ECF979}" destId="{FB253395-F3BA-4E40-8B67-09CB2E6D0520}" srcOrd="0" destOrd="0" presId="urn:microsoft.com/office/officeart/2005/8/layout/radial2"/>
    <dgm:cxn modelId="{DE9DF79E-B89B-4650-A1E9-BD9757B7F9F7}" type="presOf" srcId="{A298380B-9C12-4F4F-9C9A-4F5657CCDDDC}" destId="{B1A20A1C-855E-401C-92D8-66F786504263}" srcOrd="0" destOrd="0" presId="urn:microsoft.com/office/officeart/2005/8/layout/radial2"/>
    <dgm:cxn modelId="{E014DFCE-156C-4900-850C-5AC06A5476DF}" type="presOf" srcId="{60E2D14B-92FC-4454-9F97-E6088B620AB9}" destId="{4E5D693B-1845-438B-95AA-A4B220B9331C}" srcOrd="0" destOrd="0" presId="urn:microsoft.com/office/officeart/2005/8/layout/radial2"/>
    <dgm:cxn modelId="{1BB3FAC6-6936-4A85-9C3C-8DE4CB61CEF9}" type="presOf" srcId="{3C5371C8-B98A-4F7A-B368-007BE4DE9031}" destId="{F82571B9-6651-446E-94EA-882C9A638B97}" srcOrd="0" destOrd="0" presId="urn:microsoft.com/office/officeart/2005/8/layout/radial2"/>
    <dgm:cxn modelId="{96DC6BE0-2837-4FC8-BA73-096DED2B497C}" type="presOf" srcId="{22A82E91-6CD2-4F79-8319-96DDCF1331B8}" destId="{2F456B1E-8340-408F-9978-C4532254EA58}" srcOrd="0" destOrd="0" presId="urn:microsoft.com/office/officeart/2005/8/layout/radial2"/>
    <dgm:cxn modelId="{F61861FD-EBFC-40E7-A5F4-97F72507C174}" type="presOf" srcId="{3F9A0A49-1067-4A98-8935-D3070EF71BC7}" destId="{C3941DFB-06F9-48C2-A42A-8FEF99F78D10}" srcOrd="0" destOrd="0" presId="urn:microsoft.com/office/officeart/2005/8/layout/radial2"/>
    <dgm:cxn modelId="{4EB959E5-25B5-4622-B265-69F38892E710}" srcId="{EA3E2BC0-6F18-4E7D-9315-23746D7B8CD9}" destId="{0BE00E44-9E5B-4709-824D-8295707E6972}" srcOrd="1" destOrd="0" parTransId="{05271F80-90B6-4F71-BDCC-BBAD64BAD508}" sibTransId="{FA395012-26D8-4826-9D1E-1AF34B4C395C}"/>
    <dgm:cxn modelId="{DB3E3817-CD14-4B70-96C9-D9D44F875D3B}" type="presOf" srcId="{7B328B0D-F7D6-49F7-AFAE-5B1C2A7C19C0}" destId="{FB253395-F3BA-4E40-8B67-09CB2E6D0520}" srcOrd="0" destOrd="1" presId="urn:microsoft.com/office/officeart/2005/8/layout/radial2"/>
    <dgm:cxn modelId="{E5C55BC1-1D82-4C38-8B9C-2C3FE69D30E3}" srcId="{60E2D14B-92FC-4454-9F97-E6088B620AB9}" destId="{7B328B0D-F7D6-49F7-AFAE-5B1C2A7C19C0}" srcOrd="1" destOrd="0" parTransId="{92236A57-E0AB-49CE-AEC0-683CE5A95229}" sibTransId="{9E3671B5-3F27-4EC7-BA55-5B41952ACEAC}"/>
    <dgm:cxn modelId="{D506545B-C5FF-4CBC-B746-6672630013AA}" type="presParOf" srcId="{B1A20A1C-855E-401C-92D8-66F786504263}" destId="{74F385AF-13B1-4356-8990-0CFE0D86BB37}" srcOrd="0" destOrd="0" presId="urn:microsoft.com/office/officeart/2005/8/layout/radial2"/>
    <dgm:cxn modelId="{39F5429E-1231-47BE-9E57-65EE26FBD3E4}" type="presParOf" srcId="{74F385AF-13B1-4356-8990-0CFE0D86BB37}" destId="{2352E045-EE09-4159-85CB-7C00EB880A16}" srcOrd="0" destOrd="0" presId="urn:microsoft.com/office/officeart/2005/8/layout/radial2"/>
    <dgm:cxn modelId="{8DDFAF39-E5EA-4F3D-8E69-F31EBCB80573}" type="presParOf" srcId="{2352E045-EE09-4159-85CB-7C00EB880A16}" destId="{A41750AA-09F6-45B0-A654-D44DA8387475}" srcOrd="0" destOrd="0" presId="urn:microsoft.com/office/officeart/2005/8/layout/radial2"/>
    <dgm:cxn modelId="{DF9E8504-16AC-485F-AE33-79A504BD7FBD}" type="presParOf" srcId="{2352E045-EE09-4159-85CB-7C00EB880A16}" destId="{EE8AE526-213C-4259-8F25-9A35AB2114FA}" srcOrd="1" destOrd="0" presId="urn:microsoft.com/office/officeart/2005/8/layout/radial2"/>
    <dgm:cxn modelId="{23313B04-5CCC-4C90-AF22-8050859958AB}" type="presParOf" srcId="{74F385AF-13B1-4356-8990-0CFE0D86BB37}" destId="{2F456B1E-8340-408F-9978-C4532254EA58}" srcOrd="1" destOrd="0" presId="urn:microsoft.com/office/officeart/2005/8/layout/radial2"/>
    <dgm:cxn modelId="{450CC088-5DDB-480E-A197-888AB88E1307}" type="presParOf" srcId="{74F385AF-13B1-4356-8990-0CFE0D86BB37}" destId="{85BE9989-C012-489E-AECF-1F37F2540CFE}" srcOrd="2" destOrd="0" presId="urn:microsoft.com/office/officeart/2005/8/layout/radial2"/>
    <dgm:cxn modelId="{12582106-E776-476C-A587-8A3AE238D46A}" type="presParOf" srcId="{85BE9989-C012-489E-AECF-1F37F2540CFE}" destId="{4E5D693B-1845-438B-95AA-A4B220B9331C}" srcOrd="0" destOrd="0" presId="urn:microsoft.com/office/officeart/2005/8/layout/radial2"/>
    <dgm:cxn modelId="{849FEF7A-0DEF-426E-B06D-352C785CF17D}" type="presParOf" srcId="{85BE9989-C012-489E-AECF-1F37F2540CFE}" destId="{FB253395-F3BA-4E40-8B67-09CB2E6D0520}" srcOrd="1" destOrd="0" presId="urn:microsoft.com/office/officeart/2005/8/layout/radial2"/>
    <dgm:cxn modelId="{43B7C7BC-4D70-4A7C-8C66-B7E5F7DAAAB0}" type="presParOf" srcId="{74F385AF-13B1-4356-8990-0CFE0D86BB37}" destId="{92A7CF43-6685-4508-ACF9-62AF35594705}" srcOrd="3" destOrd="0" presId="urn:microsoft.com/office/officeart/2005/8/layout/radial2"/>
    <dgm:cxn modelId="{2D0C8DF6-E4CB-4582-A454-76DB8447A9DC}" type="presParOf" srcId="{74F385AF-13B1-4356-8990-0CFE0D86BB37}" destId="{0DA11AFC-B158-45FB-85A8-45DDC887EDC4}" srcOrd="4" destOrd="0" presId="urn:microsoft.com/office/officeart/2005/8/layout/radial2"/>
    <dgm:cxn modelId="{2B77CBED-E90D-43CD-B78D-81DE7B23EF77}" type="presParOf" srcId="{0DA11AFC-B158-45FB-85A8-45DDC887EDC4}" destId="{796432F5-0528-445D-BC5C-63C1A1943570}" srcOrd="0" destOrd="0" presId="urn:microsoft.com/office/officeart/2005/8/layout/radial2"/>
    <dgm:cxn modelId="{8B232D87-2909-4957-93D9-8363366E3E99}" type="presParOf" srcId="{0DA11AFC-B158-45FB-85A8-45DDC887EDC4}" destId="{2DEA05F9-CF3F-4224-A3C4-241B4313BC77}" srcOrd="1" destOrd="0" presId="urn:microsoft.com/office/officeart/2005/8/layout/radial2"/>
    <dgm:cxn modelId="{30228585-4649-4D4F-84C5-22ACB5B89295}" type="presParOf" srcId="{74F385AF-13B1-4356-8990-0CFE0D86BB37}" destId="{F82571B9-6651-446E-94EA-882C9A638B97}" srcOrd="5" destOrd="0" presId="urn:microsoft.com/office/officeart/2005/8/layout/radial2"/>
    <dgm:cxn modelId="{A9D80240-1408-42F8-B12E-97EC7C62BF90}" type="presParOf" srcId="{74F385AF-13B1-4356-8990-0CFE0D86BB37}" destId="{2ABB6D16-8305-45DD-ACEC-11B403A16740}" srcOrd="6" destOrd="0" presId="urn:microsoft.com/office/officeart/2005/8/layout/radial2"/>
    <dgm:cxn modelId="{B19F0243-46F8-4536-BE3A-B94312C9E8A0}" type="presParOf" srcId="{2ABB6D16-8305-45DD-ACEC-11B403A16740}" destId="{C3941DFB-06F9-48C2-A42A-8FEF99F78D10}" srcOrd="0" destOrd="0" presId="urn:microsoft.com/office/officeart/2005/8/layout/radial2"/>
    <dgm:cxn modelId="{43C7F01B-09CE-456B-BE6F-8DAD8940E7F7}" type="presParOf" srcId="{2ABB6D16-8305-45DD-ACEC-11B403A16740}" destId="{23960A74-E1A5-47CC-8C28-54D5C40CB03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834AD3-04A8-467A-9A79-E69B8667A385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022324-80E0-4F9E-BD74-37D0F4FBD375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Уклад школьной жизни </a:t>
          </a:r>
          <a:endParaRPr lang="ru-RU" dirty="0">
            <a:solidFill>
              <a:schemeClr val="accent2">
                <a:lumMod val="75000"/>
              </a:schemeClr>
            </a:solidFill>
          </a:endParaRPr>
        </a:p>
      </dgm:t>
    </dgm:pt>
    <dgm:pt modelId="{C5B913EA-433F-4BE1-AB36-D3A120B241F9}" type="parTrans" cxnId="{ED736751-32DF-4C93-9A97-1AEB1E1AE69D}">
      <dgm:prSet/>
      <dgm:spPr/>
      <dgm:t>
        <a:bodyPr/>
        <a:lstStyle/>
        <a:p>
          <a:endParaRPr lang="ru-RU"/>
        </a:p>
      </dgm:t>
    </dgm:pt>
    <dgm:pt modelId="{87D21EE6-9589-40B8-A0BE-D104DCE08F90}" type="sibTrans" cxnId="{ED736751-32DF-4C93-9A97-1AEB1E1AE69D}">
      <dgm:prSet/>
      <dgm:spPr/>
      <dgm:t>
        <a:bodyPr/>
        <a:lstStyle/>
        <a:p>
          <a:endParaRPr lang="ru-RU"/>
        </a:p>
      </dgm:t>
    </dgm:pt>
    <dgm:pt modelId="{28786C22-4C54-4637-890B-5CF847D2FFD4}">
      <dgm:prSet phldrT="[Текст]" custT="1"/>
      <dgm:spPr/>
      <dgm:t>
        <a:bodyPr/>
        <a:lstStyle/>
        <a:p>
          <a:r>
            <a:rPr lang="ru-RU" sz="2400" dirty="0" smtClean="0"/>
            <a:t> </a:t>
          </a:r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ОП</a:t>
          </a:r>
          <a:r>
            <a:rPr lang="ru-RU" sz="2400" dirty="0" smtClean="0"/>
            <a:t> </a:t>
          </a:r>
          <a:endParaRPr lang="ru-RU" sz="2400" dirty="0"/>
        </a:p>
      </dgm:t>
    </dgm:pt>
    <dgm:pt modelId="{ACE37DA7-7E7E-45F8-80D6-461F69BC93F2}" type="parTrans" cxnId="{C33AB2C4-E705-40B0-95DE-D2F04353B6FE}">
      <dgm:prSet/>
      <dgm:spPr/>
      <dgm:t>
        <a:bodyPr/>
        <a:lstStyle/>
        <a:p>
          <a:endParaRPr lang="ru-RU"/>
        </a:p>
      </dgm:t>
    </dgm:pt>
    <dgm:pt modelId="{07A24677-6C64-403B-8175-C28736252ACE}" type="sibTrans" cxnId="{C33AB2C4-E705-40B0-95DE-D2F04353B6FE}">
      <dgm:prSet/>
      <dgm:spPr/>
      <dgm:t>
        <a:bodyPr/>
        <a:lstStyle/>
        <a:p>
          <a:endParaRPr lang="ru-RU"/>
        </a:p>
      </dgm:t>
    </dgm:pt>
    <dgm:pt modelId="{0E17EAE5-5A1E-4D5F-A30E-C58346BA028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ООП НОО</a:t>
          </a:r>
          <a:endParaRPr lang="ru-RU" sz="2400" b="1" dirty="0">
            <a:solidFill>
              <a:schemeClr val="accent2">
                <a:lumMod val="75000"/>
              </a:schemeClr>
            </a:solidFill>
          </a:endParaRPr>
        </a:p>
      </dgm:t>
    </dgm:pt>
    <dgm:pt modelId="{3BBA476D-F431-4E96-98BD-ED2A11E7245F}" type="parTrans" cxnId="{897EA82B-7C10-49BC-84A6-9F8B2CE88021}">
      <dgm:prSet/>
      <dgm:spPr/>
      <dgm:t>
        <a:bodyPr/>
        <a:lstStyle/>
        <a:p>
          <a:endParaRPr lang="ru-RU"/>
        </a:p>
      </dgm:t>
    </dgm:pt>
    <dgm:pt modelId="{B282B6E9-5171-43E8-AC64-19CCDEDDBA5C}" type="sibTrans" cxnId="{897EA82B-7C10-49BC-84A6-9F8B2CE88021}">
      <dgm:prSet/>
      <dgm:spPr/>
      <dgm:t>
        <a:bodyPr/>
        <a:lstStyle/>
        <a:p>
          <a:endParaRPr lang="ru-RU"/>
        </a:p>
      </dgm:t>
    </dgm:pt>
    <dgm:pt modelId="{F3BB7F8C-2F53-4BFB-A05E-1A9ECE9CAAA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 Учебный план </a:t>
          </a:r>
          <a:endParaRPr lang="ru-RU" sz="2000" dirty="0"/>
        </a:p>
      </dgm:t>
    </dgm:pt>
    <dgm:pt modelId="{D18B8F24-1C0E-4072-8521-80F9FF03F924}" type="parTrans" cxnId="{F6865C0D-CF0D-46F7-8B0C-06268755CAF1}">
      <dgm:prSet/>
      <dgm:spPr/>
      <dgm:t>
        <a:bodyPr/>
        <a:lstStyle/>
        <a:p>
          <a:endParaRPr lang="ru-RU"/>
        </a:p>
      </dgm:t>
    </dgm:pt>
    <dgm:pt modelId="{9977B404-5E97-4815-B09C-5F6B252BB609}" type="sibTrans" cxnId="{F6865C0D-CF0D-46F7-8B0C-06268755CAF1}">
      <dgm:prSet/>
      <dgm:spPr/>
      <dgm:t>
        <a:bodyPr/>
        <a:lstStyle/>
        <a:p>
          <a:endParaRPr lang="ru-RU"/>
        </a:p>
      </dgm:t>
    </dgm:pt>
    <dgm:pt modelId="{E3E68984-6C9E-4ACB-A0A4-CC651EFCF553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accent2">
                  <a:lumMod val="75000"/>
                </a:schemeClr>
              </a:solidFill>
            </a:rPr>
            <a:t>НРК, ОРР</a:t>
          </a:r>
          <a:endParaRPr lang="ru-RU" sz="1400" b="1" dirty="0">
            <a:solidFill>
              <a:schemeClr val="accent2">
                <a:lumMod val="75000"/>
              </a:schemeClr>
            </a:solidFill>
          </a:endParaRPr>
        </a:p>
      </dgm:t>
    </dgm:pt>
    <dgm:pt modelId="{C90FB394-32E0-4BFF-A1FA-9EA0586CCA3B}" type="parTrans" cxnId="{6BEC9322-0D8D-4FE4-B343-19E5F299B367}">
      <dgm:prSet/>
      <dgm:spPr/>
      <dgm:t>
        <a:bodyPr/>
        <a:lstStyle/>
        <a:p>
          <a:endParaRPr lang="ru-RU"/>
        </a:p>
      </dgm:t>
    </dgm:pt>
    <dgm:pt modelId="{8738863F-50C4-4980-ADB5-470F2A2C4B6F}" type="sibTrans" cxnId="{6BEC9322-0D8D-4FE4-B343-19E5F299B367}">
      <dgm:prSet/>
      <dgm:spPr/>
      <dgm:t>
        <a:bodyPr/>
        <a:lstStyle/>
        <a:p>
          <a:endParaRPr lang="ru-RU"/>
        </a:p>
      </dgm:t>
    </dgm:pt>
    <dgm:pt modelId="{563D70EA-B50B-4218-864D-6B302B9D6E32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accent2">
                  <a:lumMod val="75000"/>
                </a:schemeClr>
              </a:solidFill>
            </a:rPr>
            <a:t>ОРКСЭ 4 </a:t>
          </a:r>
          <a:r>
            <a:rPr lang="ru-RU" sz="14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400" b="1" dirty="0" smtClean="0">
              <a:solidFill>
                <a:schemeClr val="accent2">
                  <a:lumMod val="75000"/>
                </a:schemeClr>
              </a:solidFill>
            </a:rPr>
            <a:t>.</a:t>
          </a:r>
          <a:endParaRPr lang="ru-RU" sz="1400" b="1" dirty="0">
            <a:solidFill>
              <a:schemeClr val="accent2">
                <a:lumMod val="75000"/>
              </a:schemeClr>
            </a:solidFill>
          </a:endParaRPr>
        </a:p>
      </dgm:t>
    </dgm:pt>
    <dgm:pt modelId="{666E98A8-94F2-4CC1-B49C-9F3F6BA8A070}" type="parTrans" cxnId="{642BAFD8-0B48-455E-93E5-48F2DB46FA50}">
      <dgm:prSet/>
      <dgm:spPr/>
      <dgm:t>
        <a:bodyPr/>
        <a:lstStyle/>
        <a:p>
          <a:endParaRPr lang="ru-RU"/>
        </a:p>
      </dgm:t>
    </dgm:pt>
    <dgm:pt modelId="{1C1917DD-DF19-4146-AFA2-A3C59E8641C5}" type="sibTrans" cxnId="{642BAFD8-0B48-455E-93E5-48F2DB46FA50}">
      <dgm:prSet/>
      <dgm:spPr/>
      <dgm:t>
        <a:bodyPr/>
        <a:lstStyle/>
        <a:p>
          <a:endParaRPr lang="ru-RU"/>
        </a:p>
      </dgm:t>
    </dgm:pt>
    <dgm:pt modelId="{DB47F228-D32E-421E-9D04-A8FC1646F16E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Программа духовно-нравственного воспитания (1-4 </a:t>
          </a:r>
          <a:r>
            <a:rPr lang="ru-RU" sz="20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.), Программа воспитания и социализации  (5-9 </a:t>
          </a:r>
          <a:r>
            <a:rPr lang="ru-RU" sz="20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.)</a:t>
          </a:r>
          <a:endParaRPr lang="ru-RU" sz="2000" dirty="0">
            <a:solidFill>
              <a:schemeClr val="accent2">
                <a:lumMod val="75000"/>
              </a:schemeClr>
            </a:solidFill>
          </a:endParaRPr>
        </a:p>
      </dgm:t>
    </dgm:pt>
    <dgm:pt modelId="{44D326A9-6925-4F27-86B0-732625F5CF4A}" type="parTrans" cxnId="{5C0CEAE5-0975-4A53-82EF-D9752C6F3A27}">
      <dgm:prSet/>
      <dgm:spPr/>
      <dgm:t>
        <a:bodyPr/>
        <a:lstStyle/>
        <a:p>
          <a:endParaRPr lang="ru-RU"/>
        </a:p>
      </dgm:t>
    </dgm:pt>
    <dgm:pt modelId="{FC8E558C-B753-4BB3-888A-79C7F953BB0D}" type="sibTrans" cxnId="{5C0CEAE5-0975-4A53-82EF-D9752C6F3A27}">
      <dgm:prSet/>
      <dgm:spPr/>
      <dgm:t>
        <a:bodyPr/>
        <a:lstStyle/>
        <a:p>
          <a:endParaRPr lang="ru-RU"/>
        </a:p>
      </dgm:t>
    </dgm:pt>
    <dgm:pt modelId="{E02D4FAB-F1DB-4387-A1F2-80411BF399BE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во внеурочную деятельность</a:t>
          </a:r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Курсы, ДПИ, Фольклор,</a:t>
          </a:r>
          <a:endParaRPr lang="ru-RU" sz="1400" dirty="0" smtClean="0"/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Школьный музей </a:t>
          </a:r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НОУ;</a:t>
          </a:r>
          <a:endParaRPr lang="ru-RU" sz="1400" dirty="0"/>
        </a:p>
      </dgm:t>
    </dgm:pt>
    <dgm:pt modelId="{FEA9031E-1F6F-409A-8B08-A69CD21D3AFB}" type="parTrans" cxnId="{4820104E-47C7-4639-8451-06944E5A3716}">
      <dgm:prSet/>
      <dgm:spPr/>
      <dgm:t>
        <a:bodyPr/>
        <a:lstStyle/>
        <a:p>
          <a:endParaRPr lang="ru-RU"/>
        </a:p>
      </dgm:t>
    </dgm:pt>
    <dgm:pt modelId="{D6255454-DA65-4C8C-87A9-D12EE8EEF2AB}" type="sibTrans" cxnId="{4820104E-47C7-4639-8451-06944E5A3716}">
      <dgm:prSet/>
      <dgm:spPr/>
      <dgm:t>
        <a:bodyPr/>
        <a:lstStyle/>
        <a:p>
          <a:endParaRPr lang="ru-RU"/>
        </a:p>
      </dgm:t>
    </dgm:pt>
    <dgm:pt modelId="{963E24EA-EB13-4F75-9E9B-9F36CB20165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 РПП других предметов, модулей</a:t>
          </a:r>
          <a:endParaRPr lang="ru-RU" sz="1400" dirty="0" smtClean="0"/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История;</a:t>
          </a:r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ИЗО;</a:t>
          </a:r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Музыка; </a:t>
          </a:r>
        </a:p>
        <a:p>
          <a:r>
            <a:rPr lang="ru-RU" sz="1400" dirty="0" smtClean="0">
              <a:solidFill>
                <a:schemeClr val="accent2">
                  <a:lumMod val="75000"/>
                </a:schemeClr>
              </a:solidFill>
            </a:rPr>
            <a:t>Литература</a:t>
          </a:r>
          <a:endParaRPr lang="ru-RU" sz="1400" dirty="0"/>
        </a:p>
      </dgm:t>
    </dgm:pt>
    <dgm:pt modelId="{8895D5B1-7DF9-404F-8735-81A60AD915F5}" type="parTrans" cxnId="{C7416F75-F1D5-4509-AF6A-B474A1AA58B7}">
      <dgm:prSet/>
      <dgm:spPr/>
      <dgm:t>
        <a:bodyPr/>
        <a:lstStyle/>
        <a:p>
          <a:endParaRPr lang="ru-RU"/>
        </a:p>
      </dgm:t>
    </dgm:pt>
    <dgm:pt modelId="{75A7A5F0-D4BA-458E-B2A6-62C8B4BADC7B}" type="sibTrans" cxnId="{C7416F75-F1D5-4509-AF6A-B474A1AA58B7}">
      <dgm:prSet/>
      <dgm:spPr/>
      <dgm:t>
        <a:bodyPr/>
        <a:lstStyle/>
        <a:p>
          <a:endParaRPr lang="ru-RU"/>
        </a:p>
      </dgm:t>
    </dgm:pt>
    <dgm:pt modelId="{B3A948CA-424A-4941-81F4-B5EE9EB3D097}">
      <dgm:prSet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ООП ООО</a:t>
          </a:r>
          <a:endParaRPr lang="ru-RU" sz="2400" b="1" dirty="0">
            <a:solidFill>
              <a:schemeClr val="accent2">
                <a:lumMod val="75000"/>
              </a:schemeClr>
            </a:solidFill>
          </a:endParaRPr>
        </a:p>
      </dgm:t>
    </dgm:pt>
    <dgm:pt modelId="{FA4E8942-DA42-4F41-A189-F0DC81A38200}" type="parTrans" cxnId="{F5AB5030-707E-4B18-A8F2-4956DF1E93FA}">
      <dgm:prSet/>
      <dgm:spPr/>
    </dgm:pt>
    <dgm:pt modelId="{8281A4A8-4079-47A0-8184-63A6B294BB99}" type="sibTrans" cxnId="{F5AB5030-707E-4B18-A8F2-4956DF1E93FA}">
      <dgm:prSet/>
      <dgm:spPr/>
    </dgm:pt>
    <dgm:pt modelId="{7FF65446-EBF4-43FE-9993-9319E2C579E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accent2">
                  <a:lumMod val="75000"/>
                </a:schemeClr>
              </a:solidFill>
            </a:rPr>
            <a:t>ОДНКНР 5-9 </a:t>
          </a:r>
          <a:r>
            <a:rPr lang="ru-RU" sz="14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400" b="1" dirty="0" smtClean="0">
              <a:solidFill>
                <a:schemeClr val="accent2">
                  <a:lumMod val="75000"/>
                </a:schemeClr>
              </a:solidFill>
            </a:rPr>
            <a:t>.</a:t>
          </a:r>
          <a:endParaRPr lang="ru-RU" sz="1400" b="1" dirty="0">
            <a:solidFill>
              <a:schemeClr val="accent2">
                <a:lumMod val="75000"/>
              </a:schemeClr>
            </a:solidFill>
          </a:endParaRPr>
        </a:p>
      </dgm:t>
    </dgm:pt>
    <dgm:pt modelId="{7751185D-2E87-40EF-A19D-AE176DA80457}" type="parTrans" cxnId="{EA41E81F-F935-468E-B3BA-A7A5530D3454}">
      <dgm:prSet/>
      <dgm:spPr/>
      <dgm:t>
        <a:bodyPr/>
        <a:lstStyle/>
        <a:p>
          <a:endParaRPr lang="ru-RU"/>
        </a:p>
      </dgm:t>
    </dgm:pt>
    <dgm:pt modelId="{F33A6851-FE0D-4331-80CA-818DF172F585}" type="sibTrans" cxnId="{EA41E81F-F935-468E-B3BA-A7A5530D3454}">
      <dgm:prSet/>
      <dgm:spPr/>
      <dgm:t>
        <a:bodyPr/>
        <a:lstStyle/>
        <a:p>
          <a:endParaRPr lang="ru-RU"/>
        </a:p>
      </dgm:t>
    </dgm:pt>
    <dgm:pt modelId="{3356D05F-C118-4972-8D65-2C1E24813806}" type="pres">
      <dgm:prSet presAssocID="{58834AD3-04A8-467A-9A79-E69B8667A38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17BCFB4-4293-4D34-817F-421BAE131141}" type="pres">
      <dgm:prSet presAssocID="{58834AD3-04A8-467A-9A79-E69B8667A385}" presName="outerBox" presStyleCnt="0"/>
      <dgm:spPr/>
    </dgm:pt>
    <dgm:pt modelId="{18824E8D-CBF3-4465-A605-9101D7E9EA03}" type="pres">
      <dgm:prSet presAssocID="{58834AD3-04A8-467A-9A79-E69B8667A385}" presName="outerBoxParent" presStyleLbl="node1" presStyleIdx="0" presStyleCnt="3"/>
      <dgm:spPr/>
      <dgm:t>
        <a:bodyPr/>
        <a:lstStyle/>
        <a:p>
          <a:endParaRPr lang="ru-RU"/>
        </a:p>
      </dgm:t>
    </dgm:pt>
    <dgm:pt modelId="{521C88D3-8E13-49B1-A2EE-1500DB9CDD7B}" type="pres">
      <dgm:prSet presAssocID="{58834AD3-04A8-467A-9A79-E69B8667A385}" presName="outerBoxChildren" presStyleCnt="0"/>
      <dgm:spPr/>
    </dgm:pt>
    <dgm:pt modelId="{84A4C9E6-4F60-40C8-9901-99270C333D16}" type="pres">
      <dgm:prSet presAssocID="{28786C22-4C54-4637-890B-5CF847D2FFD4}" presName="oChild" presStyleLbl="fg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CB379-1E3F-4C12-8C75-1785A74A4916}" type="pres">
      <dgm:prSet presAssocID="{07A24677-6C64-403B-8175-C28736252ACE}" presName="outerSibTrans" presStyleCnt="0"/>
      <dgm:spPr/>
    </dgm:pt>
    <dgm:pt modelId="{E8CAB3BC-9AF4-495C-BC76-92234573D494}" type="pres">
      <dgm:prSet presAssocID="{B3A948CA-424A-4941-81F4-B5EE9EB3D097}" presName="oChild" presStyleLbl="fg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D527BC-101F-4982-B467-5317BD4DE5FA}" type="pres">
      <dgm:prSet presAssocID="{8281A4A8-4079-47A0-8184-63A6B294BB99}" presName="outerSibTrans" presStyleCnt="0"/>
      <dgm:spPr/>
    </dgm:pt>
    <dgm:pt modelId="{31C04B18-7137-46EE-A21B-BF179B05278E}" type="pres">
      <dgm:prSet presAssocID="{0E17EAE5-5A1E-4D5F-A30E-C58346BA028A}" presName="oChild" presStyleLbl="fg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63D6A-510D-4CF7-B74B-35F80D0C2B8D}" type="pres">
      <dgm:prSet presAssocID="{58834AD3-04A8-467A-9A79-E69B8667A385}" presName="middleBox" presStyleCnt="0"/>
      <dgm:spPr/>
    </dgm:pt>
    <dgm:pt modelId="{425C5D44-35AC-4E46-8E41-87CC3A67492A}" type="pres">
      <dgm:prSet presAssocID="{58834AD3-04A8-467A-9A79-E69B8667A385}" presName="middleBoxParent" presStyleLbl="node1" presStyleIdx="1" presStyleCnt="3" custScaleY="119116"/>
      <dgm:spPr/>
      <dgm:t>
        <a:bodyPr/>
        <a:lstStyle/>
        <a:p>
          <a:endParaRPr lang="ru-RU"/>
        </a:p>
      </dgm:t>
    </dgm:pt>
    <dgm:pt modelId="{1324CB4C-96E2-4823-948C-A452E3749A6D}" type="pres">
      <dgm:prSet presAssocID="{58834AD3-04A8-467A-9A79-E69B8667A385}" presName="middleBoxChildren" presStyleCnt="0"/>
      <dgm:spPr/>
    </dgm:pt>
    <dgm:pt modelId="{D584FB24-AC97-4B09-9087-673DF4F8D6E2}" type="pres">
      <dgm:prSet presAssocID="{E3E68984-6C9E-4ACB-A0A4-CC651EFCF553}" presName="mChild" presStyleLbl="fgAcc1" presStyleIdx="3" presStyleCnt="8" custScaleY="108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AEC29-574D-4146-A8D9-6A441DDC834A}" type="pres">
      <dgm:prSet presAssocID="{8738863F-50C4-4980-ADB5-470F2A2C4B6F}" presName="middleSibTrans" presStyleCnt="0"/>
      <dgm:spPr/>
    </dgm:pt>
    <dgm:pt modelId="{9BE598A3-6AAE-43D3-A6D9-9D7282F09E8A}" type="pres">
      <dgm:prSet presAssocID="{7FF65446-EBF4-43FE-9993-9319E2C579E8}" presName="mChild" presStyleLbl="fgAcc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F49999-964B-4430-829D-7F85DF5F4054}" type="pres">
      <dgm:prSet presAssocID="{F33A6851-FE0D-4331-80CA-818DF172F585}" presName="middleSibTrans" presStyleCnt="0"/>
      <dgm:spPr/>
    </dgm:pt>
    <dgm:pt modelId="{5B359A54-0291-4846-8C78-F009247FB717}" type="pres">
      <dgm:prSet presAssocID="{563D70EA-B50B-4218-864D-6B302B9D6E32}" presName="mChild" presStyleLbl="fgAcc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508B17-EDDA-4D0F-81E6-7DE44DE233C1}" type="pres">
      <dgm:prSet presAssocID="{58834AD3-04A8-467A-9A79-E69B8667A385}" presName="centerBox" presStyleCnt="0"/>
      <dgm:spPr/>
    </dgm:pt>
    <dgm:pt modelId="{42712BEC-906A-4303-85B1-4031A47FD215}" type="pres">
      <dgm:prSet presAssocID="{58834AD3-04A8-467A-9A79-E69B8667A385}" presName="centerBoxParent" presStyleLbl="node1" presStyleIdx="2" presStyleCnt="3" custScaleX="109886" custScaleY="195318"/>
      <dgm:spPr/>
      <dgm:t>
        <a:bodyPr/>
        <a:lstStyle/>
        <a:p>
          <a:endParaRPr lang="ru-RU"/>
        </a:p>
      </dgm:t>
    </dgm:pt>
    <dgm:pt modelId="{9E2A0682-53C9-4729-AC06-FF825BBE6E0D}" type="pres">
      <dgm:prSet presAssocID="{58834AD3-04A8-467A-9A79-E69B8667A385}" presName="centerBoxChildren" presStyleCnt="0"/>
      <dgm:spPr/>
    </dgm:pt>
    <dgm:pt modelId="{283C1B0B-4A1C-4DFD-8BD3-035FD3C32251}" type="pres">
      <dgm:prSet presAssocID="{E02D4FAB-F1DB-4387-A1F2-80411BF399BE}" presName="cChild" presStyleLbl="fgAcc1" presStyleIdx="6" presStyleCnt="8" custScaleY="2136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67F8B-8BFD-43D6-9478-2289D2F1BBF7}" type="pres">
      <dgm:prSet presAssocID="{D6255454-DA65-4C8C-87A9-D12EE8EEF2AB}" presName="centerSibTrans" presStyleCnt="0"/>
      <dgm:spPr/>
    </dgm:pt>
    <dgm:pt modelId="{6BAB3B86-35B2-4E12-AE8B-2154B7C41A01}" type="pres">
      <dgm:prSet presAssocID="{963E24EA-EB13-4F75-9E9B-9F36CB20165F}" presName="cChild" presStyleLbl="fgAcc1" presStyleIdx="7" presStyleCnt="8" custScaleY="231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45EE71-C3FB-4EAB-9273-A2D782EBA5C8}" type="presOf" srcId="{E02D4FAB-F1DB-4387-A1F2-80411BF399BE}" destId="{283C1B0B-4A1C-4DFD-8BD3-035FD3C32251}" srcOrd="0" destOrd="0" presId="urn:microsoft.com/office/officeart/2005/8/layout/target2"/>
    <dgm:cxn modelId="{9B02A068-894A-4438-9708-F6FFCC25626F}" type="presOf" srcId="{963E24EA-EB13-4F75-9E9B-9F36CB20165F}" destId="{6BAB3B86-35B2-4E12-AE8B-2154B7C41A01}" srcOrd="0" destOrd="0" presId="urn:microsoft.com/office/officeart/2005/8/layout/target2"/>
    <dgm:cxn modelId="{60DB2664-D15C-40D2-9A68-6131A64F845F}" type="presOf" srcId="{28786C22-4C54-4637-890B-5CF847D2FFD4}" destId="{84A4C9E6-4F60-40C8-9901-99270C333D16}" srcOrd="0" destOrd="0" presId="urn:microsoft.com/office/officeart/2005/8/layout/target2"/>
    <dgm:cxn modelId="{E8DD5EEC-0935-4443-9322-24E6AAFB696E}" type="presOf" srcId="{F3BB7F8C-2F53-4BFB-A05E-1A9ECE9CAAA4}" destId="{425C5D44-35AC-4E46-8E41-87CC3A67492A}" srcOrd="0" destOrd="0" presId="urn:microsoft.com/office/officeart/2005/8/layout/target2"/>
    <dgm:cxn modelId="{C7416F75-F1D5-4509-AF6A-B474A1AA58B7}" srcId="{DB47F228-D32E-421E-9D04-A8FC1646F16E}" destId="{963E24EA-EB13-4F75-9E9B-9F36CB20165F}" srcOrd="1" destOrd="0" parTransId="{8895D5B1-7DF9-404F-8735-81A60AD915F5}" sibTransId="{75A7A5F0-D4BA-458E-B2A6-62C8B4BADC7B}"/>
    <dgm:cxn modelId="{DF0AFB2B-B23F-45F8-96DC-1C9B21FE80BA}" type="presOf" srcId="{DB47F228-D32E-421E-9D04-A8FC1646F16E}" destId="{42712BEC-906A-4303-85B1-4031A47FD215}" srcOrd="0" destOrd="0" presId="urn:microsoft.com/office/officeart/2005/8/layout/target2"/>
    <dgm:cxn modelId="{28E397F9-D428-46CA-871D-5AA029DA5F0F}" type="presOf" srcId="{7FF65446-EBF4-43FE-9993-9319E2C579E8}" destId="{9BE598A3-6AAE-43D3-A6D9-9D7282F09E8A}" srcOrd="0" destOrd="0" presId="urn:microsoft.com/office/officeart/2005/8/layout/target2"/>
    <dgm:cxn modelId="{8F5C1B0D-4B7C-4B68-A290-1C8484263731}" type="presOf" srcId="{0E17EAE5-5A1E-4D5F-A30E-C58346BA028A}" destId="{31C04B18-7137-46EE-A21B-BF179B05278E}" srcOrd="0" destOrd="0" presId="urn:microsoft.com/office/officeart/2005/8/layout/target2"/>
    <dgm:cxn modelId="{FE2C09B1-CB98-4519-ADF7-ACF15F9DAD89}" type="presOf" srcId="{8A022324-80E0-4F9E-BD74-37D0F4FBD375}" destId="{18824E8D-CBF3-4465-A605-9101D7E9EA03}" srcOrd="0" destOrd="0" presId="urn:microsoft.com/office/officeart/2005/8/layout/target2"/>
    <dgm:cxn modelId="{C33AB2C4-E705-40B0-95DE-D2F04353B6FE}" srcId="{8A022324-80E0-4F9E-BD74-37D0F4FBD375}" destId="{28786C22-4C54-4637-890B-5CF847D2FFD4}" srcOrd="0" destOrd="0" parTransId="{ACE37DA7-7E7E-45F8-80D6-461F69BC93F2}" sibTransId="{07A24677-6C64-403B-8175-C28736252ACE}"/>
    <dgm:cxn modelId="{F5AB5030-707E-4B18-A8F2-4956DF1E93FA}" srcId="{8A022324-80E0-4F9E-BD74-37D0F4FBD375}" destId="{B3A948CA-424A-4941-81F4-B5EE9EB3D097}" srcOrd="1" destOrd="0" parTransId="{FA4E8942-DA42-4F41-A189-F0DC81A38200}" sibTransId="{8281A4A8-4079-47A0-8184-63A6B294BB99}"/>
    <dgm:cxn modelId="{F6865C0D-CF0D-46F7-8B0C-06268755CAF1}" srcId="{58834AD3-04A8-467A-9A79-E69B8667A385}" destId="{F3BB7F8C-2F53-4BFB-A05E-1A9ECE9CAAA4}" srcOrd="1" destOrd="0" parTransId="{D18B8F24-1C0E-4072-8521-80F9FF03F924}" sibTransId="{9977B404-5E97-4815-B09C-5F6B252BB609}"/>
    <dgm:cxn modelId="{642BAFD8-0B48-455E-93E5-48F2DB46FA50}" srcId="{F3BB7F8C-2F53-4BFB-A05E-1A9ECE9CAAA4}" destId="{563D70EA-B50B-4218-864D-6B302B9D6E32}" srcOrd="2" destOrd="0" parTransId="{666E98A8-94F2-4CC1-B49C-9F3F6BA8A070}" sibTransId="{1C1917DD-DF19-4146-AFA2-A3C59E8641C5}"/>
    <dgm:cxn modelId="{381F648C-2C1A-4D9D-8935-5B0B763170FF}" type="presOf" srcId="{563D70EA-B50B-4218-864D-6B302B9D6E32}" destId="{5B359A54-0291-4846-8C78-F009247FB717}" srcOrd="0" destOrd="0" presId="urn:microsoft.com/office/officeart/2005/8/layout/target2"/>
    <dgm:cxn modelId="{897EA82B-7C10-49BC-84A6-9F8B2CE88021}" srcId="{8A022324-80E0-4F9E-BD74-37D0F4FBD375}" destId="{0E17EAE5-5A1E-4D5F-A30E-C58346BA028A}" srcOrd="2" destOrd="0" parTransId="{3BBA476D-F431-4E96-98BD-ED2A11E7245F}" sibTransId="{B282B6E9-5171-43E8-AC64-19CCDEDDBA5C}"/>
    <dgm:cxn modelId="{5C0CEAE5-0975-4A53-82EF-D9752C6F3A27}" srcId="{58834AD3-04A8-467A-9A79-E69B8667A385}" destId="{DB47F228-D32E-421E-9D04-A8FC1646F16E}" srcOrd="2" destOrd="0" parTransId="{44D326A9-6925-4F27-86B0-732625F5CF4A}" sibTransId="{FC8E558C-B753-4BB3-888A-79C7F953BB0D}"/>
    <dgm:cxn modelId="{65E80AE7-8282-4AD8-96B0-E11A86543A54}" type="presOf" srcId="{58834AD3-04A8-467A-9A79-E69B8667A385}" destId="{3356D05F-C118-4972-8D65-2C1E24813806}" srcOrd="0" destOrd="0" presId="urn:microsoft.com/office/officeart/2005/8/layout/target2"/>
    <dgm:cxn modelId="{6B0804F6-3AAF-460F-82DF-E811DCDF4A0E}" type="presOf" srcId="{E3E68984-6C9E-4ACB-A0A4-CC651EFCF553}" destId="{D584FB24-AC97-4B09-9087-673DF4F8D6E2}" srcOrd="0" destOrd="0" presId="urn:microsoft.com/office/officeart/2005/8/layout/target2"/>
    <dgm:cxn modelId="{81C75905-5B4A-417A-AE78-E44E59F15079}" type="presOf" srcId="{B3A948CA-424A-4941-81F4-B5EE9EB3D097}" destId="{E8CAB3BC-9AF4-495C-BC76-92234573D494}" srcOrd="0" destOrd="0" presId="urn:microsoft.com/office/officeart/2005/8/layout/target2"/>
    <dgm:cxn modelId="{EA41E81F-F935-468E-B3BA-A7A5530D3454}" srcId="{F3BB7F8C-2F53-4BFB-A05E-1A9ECE9CAAA4}" destId="{7FF65446-EBF4-43FE-9993-9319E2C579E8}" srcOrd="1" destOrd="0" parTransId="{7751185D-2E87-40EF-A19D-AE176DA80457}" sibTransId="{F33A6851-FE0D-4331-80CA-818DF172F585}"/>
    <dgm:cxn modelId="{6BEC9322-0D8D-4FE4-B343-19E5F299B367}" srcId="{F3BB7F8C-2F53-4BFB-A05E-1A9ECE9CAAA4}" destId="{E3E68984-6C9E-4ACB-A0A4-CC651EFCF553}" srcOrd="0" destOrd="0" parTransId="{C90FB394-32E0-4BFF-A1FA-9EA0586CCA3B}" sibTransId="{8738863F-50C4-4980-ADB5-470F2A2C4B6F}"/>
    <dgm:cxn modelId="{4820104E-47C7-4639-8451-06944E5A3716}" srcId="{DB47F228-D32E-421E-9D04-A8FC1646F16E}" destId="{E02D4FAB-F1DB-4387-A1F2-80411BF399BE}" srcOrd="0" destOrd="0" parTransId="{FEA9031E-1F6F-409A-8B08-A69CD21D3AFB}" sibTransId="{D6255454-DA65-4C8C-87A9-D12EE8EEF2AB}"/>
    <dgm:cxn modelId="{ED736751-32DF-4C93-9A97-1AEB1E1AE69D}" srcId="{58834AD3-04A8-467A-9A79-E69B8667A385}" destId="{8A022324-80E0-4F9E-BD74-37D0F4FBD375}" srcOrd="0" destOrd="0" parTransId="{C5B913EA-433F-4BE1-AB36-D3A120B241F9}" sibTransId="{87D21EE6-9589-40B8-A0BE-D104DCE08F90}"/>
    <dgm:cxn modelId="{85977BF7-5E98-4960-AD76-15080EED6AB7}" type="presParOf" srcId="{3356D05F-C118-4972-8D65-2C1E24813806}" destId="{317BCFB4-4293-4D34-817F-421BAE131141}" srcOrd="0" destOrd="0" presId="urn:microsoft.com/office/officeart/2005/8/layout/target2"/>
    <dgm:cxn modelId="{0428FCD6-1F31-4432-AAF4-DE6868AF7712}" type="presParOf" srcId="{317BCFB4-4293-4D34-817F-421BAE131141}" destId="{18824E8D-CBF3-4465-A605-9101D7E9EA03}" srcOrd="0" destOrd="0" presId="urn:microsoft.com/office/officeart/2005/8/layout/target2"/>
    <dgm:cxn modelId="{6747417B-BD7D-4510-9224-1386C8878385}" type="presParOf" srcId="{317BCFB4-4293-4D34-817F-421BAE131141}" destId="{521C88D3-8E13-49B1-A2EE-1500DB9CDD7B}" srcOrd="1" destOrd="0" presId="urn:microsoft.com/office/officeart/2005/8/layout/target2"/>
    <dgm:cxn modelId="{60348052-3710-4529-B4E3-D112DF7158AF}" type="presParOf" srcId="{521C88D3-8E13-49B1-A2EE-1500DB9CDD7B}" destId="{84A4C9E6-4F60-40C8-9901-99270C333D16}" srcOrd="0" destOrd="0" presId="urn:microsoft.com/office/officeart/2005/8/layout/target2"/>
    <dgm:cxn modelId="{AEC97C10-4FDF-4C71-AD2E-90B6E3E2359A}" type="presParOf" srcId="{521C88D3-8E13-49B1-A2EE-1500DB9CDD7B}" destId="{71FCB379-1E3F-4C12-8C75-1785A74A4916}" srcOrd="1" destOrd="0" presId="urn:microsoft.com/office/officeart/2005/8/layout/target2"/>
    <dgm:cxn modelId="{7D48A634-3185-4D72-BAC3-D8D72FACDAA2}" type="presParOf" srcId="{521C88D3-8E13-49B1-A2EE-1500DB9CDD7B}" destId="{E8CAB3BC-9AF4-495C-BC76-92234573D494}" srcOrd="2" destOrd="0" presId="urn:microsoft.com/office/officeart/2005/8/layout/target2"/>
    <dgm:cxn modelId="{3579FC99-5F8B-4603-B1B5-D22406296146}" type="presParOf" srcId="{521C88D3-8E13-49B1-A2EE-1500DB9CDD7B}" destId="{DED527BC-101F-4982-B467-5317BD4DE5FA}" srcOrd="3" destOrd="0" presId="urn:microsoft.com/office/officeart/2005/8/layout/target2"/>
    <dgm:cxn modelId="{B091131D-A2E8-439B-8DCE-41CDFF177F25}" type="presParOf" srcId="{521C88D3-8E13-49B1-A2EE-1500DB9CDD7B}" destId="{31C04B18-7137-46EE-A21B-BF179B05278E}" srcOrd="4" destOrd="0" presId="urn:microsoft.com/office/officeart/2005/8/layout/target2"/>
    <dgm:cxn modelId="{2EE1ECAF-6A5C-4D86-8DFE-39ADFA781CDB}" type="presParOf" srcId="{3356D05F-C118-4972-8D65-2C1E24813806}" destId="{4DD63D6A-510D-4CF7-B74B-35F80D0C2B8D}" srcOrd="1" destOrd="0" presId="urn:microsoft.com/office/officeart/2005/8/layout/target2"/>
    <dgm:cxn modelId="{ECA50D4B-3ABE-415F-BD80-66F62BACFDC7}" type="presParOf" srcId="{4DD63D6A-510D-4CF7-B74B-35F80D0C2B8D}" destId="{425C5D44-35AC-4E46-8E41-87CC3A67492A}" srcOrd="0" destOrd="0" presId="urn:microsoft.com/office/officeart/2005/8/layout/target2"/>
    <dgm:cxn modelId="{8ADEAE95-5F1B-46B0-976B-307A732D3EBB}" type="presParOf" srcId="{4DD63D6A-510D-4CF7-B74B-35F80D0C2B8D}" destId="{1324CB4C-96E2-4823-948C-A452E3749A6D}" srcOrd="1" destOrd="0" presId="urn:microsoft.com/office/officeart/2005/8/layout/target2"/>
    <dgm:cxn modelId="{772B4ED3-E4F2-4E33-A840-4EC522D4A286}" type="presParOf" srcId="{1324CB4C-96E2-4823-948C-A452E3749A6D}" destId="{D584FB24-AC97-4B09-9087-673DF4F8D6E2}" srcOrd="0" destOrd="0" presId="urn:microsoft.com/office/officeart/2005/8/layout/target2"/>
    <dgm:cxn modelId="{B1C9F463-CC90-4A7A-BC7B-D95CA475E951}" type="presParOf" srcId="{1324CB4C-96E2-4823-948C-A452E3749A6D}" destId="{EAEAEC29-574D-4146-A8D9-6A441DDC834A}" srcOrd="1" destOrd="0" presId="urn:microsoft.com/office/officeart/2005/8/layout/target2"/>
    <dgm:cxn modelId="{1B7C9BCE-475D-42E9-891D-EE47268D11AB}" type="presParOf" srcId="{1324CB4C-96E2-4823-948C-A452E3749A6D}" destId="{9BE598A3-6AAE-43D3-A6D9-9D7282F09E8A}" srcOrd="2" destOrd="0" presId="urn:microsoft.com/office/officeart/2005/8/layout/target2"/>
    <dgm:cxn modelId="{141A3908-88E1-4F71-9D03-C836CD2DDE13}" type="presParOf" srcId="{1324CB4C-96E2-4823-948C-A452E3749A6D}" destId="{C4F49999-964B-4430-829D-7F85DF5F4054}" srcOrd="3" destOrd="0" presId="urn:microsoft.com/office/officeart/2005/8/layout/target2"/>
    <dgm:cxn modelId="{57A4DEA2-8D30-4EEE-9012-BC9BE4901A64}" type="presParOf" srcId="{1324CB4C-96E2-4823-948C-A452E3749A6D}" destId="{5B359A54-0291-4846-8C78-F009247FB717}" srcOrd="4" destOrd="0" presId="urn:microsoft.com/office/officeart/2005/8/layout/target2"/>
    <dgm:cxn modelId="{62F87BFC-96D0-48FB-B6E6-C371C9EB5DEB}" type="presParOf" srcId="{3356D05F-C118-4972-8D65-2C1E24813806}" destId="{8A508B17-EDDA-4D0F-81E6-7DE44DE233C1}" srcOrd="2" destOrd="0" presId="urn:microsoft.com/office/officeart/2005/8/layout/target2"/>
    <dgm:cxn modelId="{A64DF4AF-A9CB-4739-A510-5C75FEEF7F3A}" type="presParOf" srcId="{8A508B17-EDDA-4D0F-81E6-7DE44DE233C1}" destId="{42712BEC-906A-4303-85B1-4031A47FD215}" srcOrd="0" destOrd="0" presId="urn:microsoft.com/office/officeart/2005/8/layout/target2"/>
    <dgm:cxn modelId="{8DB73C2B-E175-47A9-B76E-D6EC2254092B}" type="presParOf" srcId="{8A508B17-EDDA-4D0F-81E6-7DE44DE233C1}" destId="{9E2A0682-53C9-4729-AC06-FF825BBE6E0D}" srcOrd="1" destOrd="0" presId="urn:microsoft.com/office/officeart/2005/8/layout/target2"/>
    <dgm:cxn modelId="{9D2F8B02-4489-44AB-AAEA-C44DC11C697B}" type="presParOf" srcId="{9E2A0682-53C9-4729-AC06-FF825BBE6E0D}" destId="{283C1B0B-4A1C-4DFD-8BD3-035FD3C32251}" srcOrd="0" destOrd="0" presId="urn:microsoft.com/office/officeart/2005/8/layout/target2"/>
    <dgm:cxn modelId="{0307BCAC-9D51-467E-85D2-D0EE7EFCD5D6}" type="presParOf" srcId="{9E2A0682-53C9-4729-AC06-FF825BBE6E0D}" destId="{C7C67F8B-8BFD-43D6-9478-2289D2F1BBF7}" srcOrd="1" destOrd="0" presId="urn:microsoft.com/office/officeart/2005/8/layout/target2"/>
    <dgm:cxn modelId="{A7EE6DFF-E190-4840-9F5E-56491D18F930}" type="presParOf" srcId="{9E2A0682-53C9-4729-AC06-FF825BBE6E0D}" destId="{6BAB3B86-35B2-4E12-AE8B-2154B7C41A01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C28B11-A083-4403-97ED-ABC5FB54E33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FEDA10-1F21-42A9-A260-B68A4946CC1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9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. «ОДНКНР»</a:t>
          </a:r>
          <a:endParaRPr lang="ru-RU" sz="1600" b="1" dirty="0">
            <a:solidFill>
              <a:schemeClr val="accent2">
                <a:lumMod val="75000"/>
              </a:schemeClr>
            </a:solidFill>
          </a:endParaRPr>
        </a:p>
      </dgm:t>
    </dgm:pt>
    <dgm:pt modelId="{FD4FFC0D-926B-4ECC-AC28-4D286E2C6A6C}" type="parTrans" cxnId="{13E3B210-CBC4-4452-AB1A-DFF2FB3A0203}">
      <dgm:prSet/>
      <dgm:spPr/>
      <dgm:t>
        <a:bodyPr/>
        <a:lstStyle/>
        <a:p>
          <a:endParaRPr lang="ru-RU"/>
        </a:p>
      </dgm:t>
    </dgm:pt>
    <dgm:pt modelId="{AE7A7CB0-5396-4424-B3AE-164BA099960F}" type="sibTrans" cxnId="{13E3B210-CBC4-4452-AB1A-DFF2FB3A0203}">
      <dgm:prSet/>
      <dgm:spPr/>
      <dgm:t>
        <a:bodyPr/>
        <a:lstStyle/>
        <a:p>
          <a:endParaRPr lang="ru-RU"/>
        </a:p>
      </dgm:t>
    </dgm:pt>
    <dgm:pt modelId="{81C1FEEC-68EA-41E6-ABCC-82C4B1FFE917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8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. «ОДНКН 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Емельяновского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 района»</a:t>
          </a:r>
          <a:endParaRPr lang="ru-RU" sz="1600" b="1" dirty="0"/>
        </a:p>
      </dgm:t>
    </dgm:pt>
    <dgm:pt modelId="{8B3E936D-9D10-4AA3-841B-22847FA706E5}" type="parTrans" cxnId="{20A18951-786E-44A7-8166-911475448D31}">
      <dgm:prSet/>
      <dgm:spPr/>
      <dgm:t>
        <a:bodyPr/>
        <a:lstStyle/>
        <a:p>
          <a:endParaRPr lang="ru-RU"/>
        </a:p>
      </dgm:t>
    </dgm:pt>
    <dgm:pt modelId="{EF83B25F-7AD3-4A37-A12D-073229D7B88D}" type="sibTrans" cxnId="{20A18951-786E-44A7-8166-911475448D31}">
      <dgm:prSet/>
      <dgm:spPr/>
      <dgm:t>
        <a:bodyPr/>
        <a:lstStyle/>
        <a:p>
          <a:endParaRPr lang="ru-RU"/>
        </a:p>
      </dgm:t>
    </dgm:pt>
    <dgm:pt modelId="{1679226D-FD6A-4F1F-BE1B-ACE174984CDA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7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. «ОДНКН Красноярского края»</a:t>
          </a:r>
          <a:r>
            <a:rPr lang="ru-RU" sz="1300" dirty="0" smtClean="0"/>
            <a:t/>
          </a:r>
          <a:br>
            <a:rPr lang="ru-RU" sz="1300" dirty="0" smtClean="0"/>
          </a:br>
          <a:endParaRPr lang="ru-RU" sz="1300" dirty="0"/>
        </a:p>
      </dgm:t>
    </dgm:pt>
    <dgm:pt modelId="{88DAC867-DD7D-4D36-AA5D-AEF9F96CBF35}" type="parTrans" cxnId="{DE07B26F-9BA8-43E3-A943-7442CC5FA05B}">
      <dgm:prSet/>
      <dgm:spPr/>
      <dgm:t>
        <a:bodyPr/>
        <a:lstStyle/>
        <a:p>
          <a:endParaRPr lang="ru-RU"/>
        </a:p>
      </dgm:t>
    </dgm:pt>
    <dgm:pt modelId="{E933C6DA-9529-44CB-8E0D-DC59AACFCAA9}" type="sibTrans" cxnId="{DE07B26F-9BA8-43E3-A943-7442CC5FA05B}">
      <dgm:prSet/>
      <dgm:spPr/>
      <dgm:t>
        <a:bodyPr/>
        <a:lstStyle/>
        <a:p>
          <a:endParaRPr lang="ru-RU"/>
        </a:p>
      </dgm:t>
    </dgm:pt>
    <dgm:pt modelId="{458AA25D-C860-42F7-89D8-EF955027996E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6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. «Основы религиозных культур народов России»</a:t>
          </a:r>
          <a:r>
            <a:rPr lang="ru-RU" sz="1600" b="1" dirty="0" smtClean="0"/>
            <a:t> </a:t>
          </a:r>
          <a:endParaRPr lang="ru-RU" sz="1600" b="1" dirty="0"/>
        </a:p>
      </dgm:t>
    </dgm:pt>
    <dgm:pt modelId="{789FFDF2-1DA0-4A29-98DA-12C4DDF18641}" type="parTrans" cxnId="{6BD6E0B5-D4E5-448D-8D57-CADDC07E17E7}">
      <dgm:prSet/>
      <dgm:spPr/>
      <dgm:t>
        <a:bodyPr/>
        <a:lstStyle/>
        <a:p>
          <a:endParaRPr lang="ru-RU"/>
        </a:p>
      </dgm:t>
    </dgm:pt>
    <dgm:pt modelId="{85FB253D-705B-47D3-88D3-0FAEC70D55B7}" type="sibTrans" cxnId="{6BD6E0B5-D4E5-448D-8D57-CADDC07E17E7}">
      <dgm:prSet/>
      <dgm:spPr/>
      <dgm:t>
        <a:bodyPr/>
        <a:lstStyle/>
        <a:p>
          <a:endParaRPr lang="ru-RU"/>
        </a:p>
      </dgm:t>
    </dgm:pt>
    <dgm:pt modelId="{C13A16E6-9E7E-4380-87BA-4AC503AAE5FE}">
      <dgm:prSet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5 </a:t>
          </a:r>
          <a:r>
            <a:rPr lang="ru-RU" sz="1600" b="1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. «Народы России»</a:t>
          </a:r>
          <a:endParaRPr lang="ru-RU" sz="1600" b="1" dirty="0"/>
        </a:p>
      </dgm:t>
    </dgm:pt>
    <dgm:pt modelId="{475C7824-A581-4BBE-AD83-A216B8E26958}" type="parTrans" cxnId="{36E8DA7F-5C2A-4ABB-85AB-564B962A6AC6}">
      <dgm:prSet/>
      <dgm:spPr/>
      <dgm:t>
        <a:bodyPr/>
        <a:lstStyle/>
        <a:p>
          <a:endParaRPr lang="ru-RU"/>
        </a:p>
      </dgm:t>
    </dgm:pt>
    <dgm:pt modelId="{F6DA4011-BB8F-4FC8-9DD4-514AC18881AF}" type="sibTrans" cxnId="{36E8DA7F-5C2A-4ABB-85AB-564B962A6AC6}">
      <dgm:prSet/>
      <dgm:spPr/>
      <dgm:t>
        <a:bodyPr/>
        <a:lstStyle/>
        <a:p>
          <a:endParaRPr lang="ru-RU"/>
        </a:p>
      </dgm:t>
    </dgm:pt>
    <dgm:pt modelId="{8EB7A5D9-63BC-4E25-9954-3C939C3C1D75}" type="pres">
      <dgm:prSet presAssocID="{62C28B11-A083-4403-97ED-ABC5FB54E33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840E8B5-88F0-4A29-94B4-C3A544BF897A}" type="pres">
      <dgm:prSet presAssocID="{62C28B11-A083-4403-97ED-ABC5FB54E333}" presName="pyramid" presStyleLbl="node1" presStyleIdx="0" presStyleCnt="1"/>
      <dgm:spPr/>
    </dgm:pt>
    <dgm:pt modelId="{DE233AB6-D532-487C-BDDA-9617F04A2418}" type="pres">
      <dgm:prSet presAssocID="{62C28B11-A083-4403-97ED-ABC5FB54E333}" presName="theList" presStyleCnt="0"/>
      <dgm:spPr/>
    </dgm:pt>
    <dgm:pt modelId="{368FBDBF-A765-4208-A00D-9C1DE759F29D}" type="pres">
      <dgm:prSet presAssocID="{28FEDA10-1F21-42A9-A260-B68A4946CC10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AADD0-D329-4049-9525-B48D5481F1A9}" type="pres">
      <dgm:prSet presAssocID="{28FEDA10-1F21-42A9-A260-B68A4946CC10}" presName="aSpace" presStyleCnt="0"/>
      <dgm:spPr/>
    </dgm:pt>
    <dgm:pt modelId="{39F00794-CB2F-498C-9331-718C204370E7}" type="pres">
      <dgm:prSet presAssocID="{81C1FEEC-68EA-41E6-ABCC-82C4B1FFE917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8E6BC-7072-486C-AC3B-7EF5643F7757}" type="pres">
      <dgm:prSet presAssocID="{81C1FEEC-68EA-41E6-ABCC-82C4B1FFE917}" presName="aSpace" presStyleCnt="0"/>
      <dgm:spPr/>
    </dgm:pt>
    <dgm:pt modelId="{F6712C9D-1B9A-43AD-B586-5CE11097D230}" type="pres">
      <dgm:prSet presAssocID="{1679226D-FD6A-4F1F-BE1B-ACE174984CDA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CB66B0-D6B7-49ED-B9EF-ABA0367790CD}" type="pres">
      <dgm:prSet presAssocID="{1679226D-FD6A-4F1F-BE1B-ACE174984CDA}" presName="aSpace" presStyleCnt="0"/>
      <dgm:spPr/>
    </dgm:pt>
    <dgm:pt modelId="{4F6A7D4B-68EB-44F5-A45D-5843E5B8699F}" type="pres">
      <dgm:prSet presAssocID="{458AA25D-C860-42F7-89D8-EF955027996E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515E8-53D8-41B2-95B9-8644D91BC2BA}" type="pres">
      <dgm:prSet presAssocID="{458AA25D-C860-42F7-89D8-EF955027996E}" presName="aSpace" presStyleCnt="0"/>
      <dgm:spPr/>
    </dgm:pt>
    <dgm:pt modelId="{F5DFAB87-75B3-48F6-B571-9CF2CDD21B49}" type="pres">
      <dgm:prSet presAssocID="{C13A16E6-9E7E-4380-87BA-4AC503AAE5FE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12597-807E-4FF5-A24A-7A96CB3B5B06}" type="pres">
      <dgm:prSet presAssocID="{C13A16E6-9E7E-4380-87BA-4AC503AAE5FE}" presName="aSpace" presStyleCnt="0"/>
      <dgm:spPr/>
    </dgm:pt>
  </dgm:ptLst>
  <dgm:cxnLst>
    <dgm:cxn modelId="{A1F4D32E-6EB3-48E2-ADEC-A5863EFBECB4}" type="presOf" srcId="{C13A16E6-9E7E-4380-87BA-4AC503AAE5FE}" destId="{F5DFAB87-75B3-48F6-B571-9CF2CDD21B49}" srcOrd="0" destOrd="0" presId="urn:microsoft.com/office/officeart/2005/8/layout/pyramid2"/>
    <dgm:cxn modelId="{C26B75C8-49C1-4526-9B7D-434CBBF100EA}" type="presOf" srcId="{458AA25D-C860-42F7-89D8-EF955027996E}" destId="{4F6A7D4B-68EB-44F5-A45D-5843E5B8699F}" srcOrd="0" destOrd="0" presId="urn:microsoft.com/office/officeart/2005/8/layout/pyramid2"/>
    <dgm:cxn modelId="{505ACA31-4491-4C64-B861-EA65B8AED713}" type="presOf" srcId="{28FEDA10-1F21-42A9-A260-B68A4946CC10}" destId="{368FBDBF-A765-4208-A00D-9C1DE759F29D}" srcOrd="0" destOrd="0" presId="urn:microsoft.com/office/officeart/2005/8/layout/pyramid2"/>
    <dgm:cxn modelId="{36E8DA7F-5C2A-4ABB-85AB-564B962A6AC6}" srcId="{62C28B11-A083-4403-97ED-ABC5FB54E333}" destId="{C13A16E6-9E7E-4380-87BA-4AC503AAE5FE}" srcOrd="4" destOrd="0" parTransId="{475C7824-A581-4BBE-AD83-A216B8E26958}" sibTransId="{F6DA4011-BB8F-4FC8-9DD4-514AC18881AF}"/>
    <dgm:cxn modelId="{4B7CDAAD-0BE4-43E2-AEB4-E0EC6E0ED01C}" type="presOf" srcId="{62C28B11-A083-4403-97ED-ABC5FB54E333}" destId="{8EB7A5D9-63BC-4E25-9954-3C939C3C1D75}" srcOrd="0" destOrd="0" presId="urn:microsoft.com/office/officeart/2005/8/layout/pyramid2"/>
    <dgm:cxn modelId="{20A18951-786E-44A7-8166-911475448D31}" srcId="{62C28B11-A083-4403-97ED-ABC5FB54E333}" destId="{81C1FEEC-68EA-41E6-ABCC-82C4B1FFE917}" srcOrd="1" destOrd="0" parTransId="{8B3E936D-9D10-4AA3-841B-22847FA706E5}" sibTransId="{EF83B25F-7AD3-4A37-A12D-073229D7B88D}"/>
    <dgm:cxn modelId="{33D3F7D5-AB2C-4BE2-BB03-21596DE2BD8D}" type="presOf" srcId="{81C1FEEC-68EA-41E6-ABCC-82C4B1FFE917}" destId="{39F00794-CB2F-498C-9331-718C204370E7}" srcOrd="0" destOrd="0" presId="urn:microsoft.com/office/officeart/2005/8/layout/pyramid2"/>
    <dgm:cxn modelId="{DE07B26F-9BA8-43E3-A943-7442CC5FA05B}" srcId="{62C28B11-A083-4403-97ED-ABC5FB54E333}" destId="{1679226D-FD6A-4F1F-BE1B-ACE174984CDA}" srcOrd="2" destOrd="0" parTransId="{88DAC867-DD7D-4D36-AA5D-AEF9F96CBF35}" sibTransId="{E933C6DA-9529-44CB-8E0D-DC59AACFCAA9}"/>
    <dgm:cxn modelId="{06A486CD-C844-44E3-9956-F8DA83619F97}" type="presOf" srcId="{1679226D-FD6A-4F1F-BE1B-ACE174984CDA}" destId="{F6712C9D-1B9A-43AD-B586-5CE11097D230}" srcOrd="0" destOrd="0" presId="urn:microsoft.com/office/officeart/2005/8/layout/pyramid2"/>
    <dgm:cxn modelId="{13E3B210-CBC4-4452-AB1A-DFF2FB3A0203}" srcId="{62C28B11-A083-4403-97ED-ABC5FB54E333}" destId="{28FEDA10-1F21-42A9-A260-B68A4946CC10}" srcOrd="0" destOrd="0" parTransId="{FD4FFC0D-926B-4ECC-AC28-4D286E2C6A6C}" sibTransId="{AE7A7CB0-5396-4424-B3AE-164BA099960F}"/>
    <dgm:cxn modelId="{6BD6E0B5-D4E5-448D-8D57-CADDC07E17E7}" srcId="{62C28B11-A083-4403-97ED-ABC5FB54E333}" destId="{458AA25D-C860-42F7-89D8-EF955027996E}" srcOrd="3" destOrd="0" parTransId="{789FFDF2-1DA0-4A29-98DA-12C4DDF18641}" sibTransId="{85FB253D-705B-47D3-88D3-0FAEC70D55B7}"/>
    <dgm:cxn modelId="{2A0D0CC7-DC83-4C64-A88F-E497A901DF8D}" type="presParOf" srcId="{8EB7A5D9-63BC-4E25-9954-3C939C3C1D75}" destId="{7840E8B5-88F0-4A29-94B4-C3A544BF897A}" srcOrd="0" destOrd="0" presId="urn:microsoft.com/office/officeart/2005/8/layout/pyramid2"/>
    <dgm:cxn modelId="{69F84257-96B7-47DF-AB9F-AA6EAB7D7A20}" type="presParOf" srcId="{8EB7A5D9-63BC-4E25-9954-3C939C3C1D75}" destId="{DE233AB6-D532-487C-BDDA-9617F04A2418}" srcOrd="1" destOrd="0" presId="urn:microsoft.com/office/officeart/2005/8/layout/pyramid2"/>
    <dgm:cxn modelId="{4E9C21D2-68D6-456B-A549-08CE2E8E1CE1}" type="presParOf" srcId="{DE233AB6-D532-487C-BDDA-9617F04A2418}" destId="{368FBDBF-A765-4208-A00D-9C1DE759F29D}" srcOrd="0" destOrd="0" presId="urn:microsoft.com/office/officeart/2005/8/layout/pyramid2"/>
    <dgm:cxn modelId="{A688AAEA-C25C-4E75-938A-9B03F40F8C4A}" type="presParOf" srcId="{DE233AB6-D532-487C-BDDA-9617F04A2418}" destId="{348AADD0-D329-4049-9525-B48D5481F1A9}" srcOrd="1" destOrd="0" presId="urn:microsoft.com/office/officeart/2005/8/layout/pyramid2"/>
    <dgm:cxn modelId="{8D6D4F2E-203D-42C7-816D-3FE525315FBD}" type="presParOf" srcId="{DE233AB6-D532-487C-BDDA-9617F04A2418}" destId="{39F00794-CB2F-498C-9331-718C204370E7}" srcOrd="2" destOrd="0" presId="urn:microsoft.com/office/officeart/2005/8/layout/pyramid2"/>
    <dgm:cxn modelId="{172DCC20-FE43-440C-B9D2-CE6216D32258}" type="presParOf" srcId="{DE233AB6-D532-487C-BDDA-9617F04A2418}" destId="{1A68E6BC-7072-486C-AC3B-7EF5643F7757}" srcOrd="3" destOrd="0" presId="urn:microsoft.com/office/officeart/2005/8/layout/pyramid2"/>
    <dgm:cxn modelId="{E3867C92-FEC1-453C-8B64-0F176C7E6DAF}" type="presParOf" srcId="{DE233AB6-D532-487C-BDDA-9617F04A2418}" destId="{F6712C9D-1B9A-43AD-B586-5CE11097D230}" srcOrd="4" destOrd="0" presId="urn:microsoft.com/office/officeart/2005/8/layout/pyramid2"/>
    <dgm:cxn modelId="{E1DB5EBF-30A7-4390-B327-0D7A9448F7FC}" type="presParOf" srcId="{DE233AB6-D532-487C-BDDA-9617F04A2418}" destId="{FACB66B0-D6B7-49ED-B9EF-ABA0367790CD}" srcOrd="5" destOrd="0" presId="urn:microsoft.com/office/officeart/2005/8/layout/pyramid2"/>
    <dgm:cxn modelId="{D2A79112-86E6-4470-B9CA-3F3544478480}" type="presParOf" srcId="{DE233AB6-D532-487C-BDDA-9617F04A2418}" destId="{4F6A7D4B-68EB-44F5-A45D-5843E5B8699F}" srcOrd="6" destOrd="0" presId="urn:microsoft.com/office/officeart/2005/8/layout/pyramid2"/>
    <dgm:cxn modelId="{500CB319-7FEF-49E9-863F-306C4739A001}" type="presParOf" srcId="{DE233AB6-D532-487C-BDDA-9617F04A2418}" destId="{141515E8-53D8-41B2-95B9-8644D91BC2BA}" srcOrd="7" destOrd="0" presId="urn:microsoft.com/office/officeart/2005/8/layout/pyramid2"/>
    <dgm:cxn modelId="{263719D8-1CCA-4273-B78C-E0035E499A98}" type="presParOf" srcId="{DE233AB6-D532-487C-BDDA-9617F04A2418}" destId="{F5DFAB87-75B3-48F6-B571-9CF2CDD21B49}" srcOrd="8" destOrd="0" presId="urn:microsoft.com/office/officeart/2005/8/layout/pyramid2"/>
    <dgm:cxn modelId="{31C8B273-5442-4868-ABCB-BF659F5E06AC}" type="presParOf" srcId="{DE233AB6-D532-487C-BDDA-9617F04A2418}" destId="{24912597-807E-4FF5-A24A-7A96CB3B5B06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FB9353-D677-4531-A058-60AB022ECAC8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B7C59233-FC1E-4D98-8C0D-B0BCB20B9361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9 </a:t>
          </a:r>
          <a:r>
            <a:rPr lang="ru-RU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. индивидуальный</a:t>
          </a:r>
          <a:endParaRPr lang="ru-RU" dirty="0"/>
        </a:p>
      </dgm:t>
    </dgm:pt>
    <dgm:pt modelId="{0D03F225-B684-42E9-870C-0156756D3BBE}" type="parTrans" cxnId="{87679CF1-6424-4C69-9CF2-1626E27A8E12}">
      <dgm:prSet/>
      <dgm:spPr/>
      <dgm:t>
        <a:bodyPr/>
        <a:lstStyle/>
        <a:p>
          <a:endParaRPr lang="ru-RU"/>
        </a:p>
      </dgm:t>
    </dgm:pt>
    <dgm:pt modelId="{48E63D22-4532-48FF-A120-094052177567}" type="sibTrans" cxnId="{87679CF1-6424-4C69-9CF2-1626E27A8E12}">
      <dgm:prSet/>
      <dgm:spPr/>
      <dgm:t>
        <a:bodyPr/>
        <a:lstStyle/>
        <a:p>
          <a:endParaRPr lang="ru-RU"/>
        </a:p>
      </dgm:t>
    </dgm:pt>
    <dgm:pt modelId="{9AE43220-950D-4180-BF70-A439593D8151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6 </a:t>
          </a:r>
          <a:r>
            <a:rPr lang="ru-RU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dirty="0"/>
        </a:p>
      </dgm:t>
    </dgm:pt>
    <dgm:pt modelId="{94D24127-62B6-49B0-8BF8-35F8D0C707E3}" type="parTrans" cxnId="{8524EC09-B8AB-4547-B929-E0921290FB6E}">
      <dgm:prSet/>
      <dgm:spPr/>
      <dgm:t>
        <a:bodyPr/>
        <a:lstStyle/>
        <a:p>
          <a:endParaRPr lang="ru-RU"/>
        </a:p>
      </dgm:t>
    </dgm:pt>
    <dgm:pt modelId="{11AF5159-07C4-4FBD-AA32-9FDFF2717E6E}" type="sibTrans" cxnId="{8524EC09-B8AB-4547-B929-E0921290FB6E}">
      <dgm:prSet/>
      <dgm:spPr/>
      <dgm:t>
        <a:bodyPr/>
        <a:lstStyle/>
        <a:p>
          <a:endParaRPr lang="ru-RU"/>
        </a:p>
      </dgm:t>
    </dgm:pt>
    <dgm:pt modelId="{55339CDC-7C6E-4319-B753-9DE705EBBDFB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5 </a:t>
          </a:r>
          <a:r>
            <a:rPr lang="ru-RU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dirty="0">
            <a:solidFill>
              <a:schemeClr val="accent2">
                <a:lumMod val="75000"/>
              </a:schemeClr>
            </a:solidFill>
          </a:endParaRPr>
        </a:p>
      </dgm:t>
    </dgm:pt>
    <dgm:pt modelId="{EF753C1D-E624-439F-8830-304E743E6994}" type="parTrans" cxnId="{5E833207-0892-4B70-B6EF-DD1D69B0D6E7}">
      <dgm:prSet/>
      <dgm:spPr/>
      <dgm:t>
        <a:bodyPr/>
        <a:lstStyle/>
        <a:p>
          <a:endParaRPr lang="ru-RU"/>
        </a:p>
      </dgm:t>
    </dgm:pt>
    <dgm:pt modelId="{FE0BC2E6-1C9A-45E1-A074-1818968DD978}" type="sibTrans" cxnId="{5E833207-0892-4B70-B6EF-DD1D69B0D6E7}">
      <dgm:prSet/>
      <dgm:spPr/>
      <dgm:t>
        <a:bodyPr/>
        <a:lstStyle/>
        <a:p>
          <a:endParaRPr lang="ru-RU"/>
        </a:p>
      </dgm:t>
    </dgm:pt>
    <dgm:pt modelId="{24CD1B21-377E-4648-B7EE-F4BE9D72B598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8 </a:t>
          </a:r>
          <a:r>
            <a:rPr lang="ru-RU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. индивидуальный</a:t>
          </a:r>
          <a:endParaRPr lang="ru-RU" dirty="0"/>
        </a:p>
      </dgm:t>
    </dgm:pt>
    <dgm:pt modelId="{FEB103FD-4A9D-46F2-8DCB-7D36C9036DBF}" type="parTrans" cxnId="{6DA7C56F-58FD-4E0A-832B-BB9A6B58B64A}">
      <dgm:prSet/>
      <dgm:spPr/>
      <dgm:t>
        <a:bodyPr/>
        <a:lstStyle/>
        <a:p>
          <a:endParaRPr lang="ru-RU"/>
        </a:p>
      </dgm:t>
    </dgm:pt>
    <dgm:pt modelId="{8191A4BB-9F41-48EF-A262-7369379109EE}" type="sibTrans" cxnId="{6DA7C56F-58FD-4E0A-832B-BB9A6B58B64A}">
      <dgm:prSet/>
      <dgm:spPr/>
      <dgm:t>
        <a:bodyPr/>
        <a:lstStyle/>
        <a:p>
          <a:endParaRPr lang="ru-RU"/>
        </a:p>
      </dgm:t>
    </dgm:pt>
    <dgm:pt modelId="{A2A6D8DB-7E20-41FC-BA62-72391CEF1E5D}">
      <dgm:prSet phldrT="[Текст]"/>
      <dgm:spPr/>
      <dgm:t>
        <a:bodyPr/>
        <a:lstStyle/>
        <a:p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7 </a:t>
          </a:r>
          <a:r>
            <a:rPr lang="ru-RU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dirty="0"/>
        </a:p>
      </dgm:t>
    </dgm:pt>
    <dgm:pt modelId="{C3931927-3600-443C-A7B6-52EA28BAC489}" type="parTrans" cxnId="{4C0522C9-42D9-4221-AACB-A7BA637B5E44}">
      <dgm:prSet/>
      <dgm:spPr/>
      <dgm:t>
        <a:bodyPr/>
        <a:lstStyle/>
        <a:p>
          <a:endParaRPr lang="ru-RU"/>
        </a:p>
      </dgm:t>
    </dgm:pt>
    <dgm:pt modelId="{E0E3278E-4DF1-4C7A-A22B-8B43DE910B16}" type="sibTrans" cxnId="{4C0522C9-42D9-4221-AACB-A7BA637B5E44}">
      <dgm:prSet/>
      <dgm:spPr/>
      <dgm:t>
        <a:bodyPr/>
        <a:lstStyle/>
        <a:p>
          <a:endParaRPr lang="ru-RU"/>
        </a:p>
      </dgm:t>
    </dgm:pt>
    <dgm:pt modelId="{ED47E60A-89A8-4CAE-99EC-CDC6ECFCEA41}" type="pres">
      <dgm:prSet presAssocID="{EEFB9353-D677-4531-A058-60AB022ECAC8}" presName="linearFlow" presStyleCnt="0">
        <dgm:presLayoutVars>
          <dgm:dir/>
          <dgm:resizeHandles val="exact"/>
        </dgm:presLayoutVars>
      </dgm:prSet>
      <dgm:spPr/>
    </dgm:pt>
    <dgm:pt modelId="{374ADCA3-E427-4646-A73A-237A104BBEEE}" type="pres">
      <dgm:prSet presAssocID="{B7C59233-FC1E-4D98-8C0D-B0BCB20B9361}" presName="composite" presStyleCnt="0"/>
      <dgm:spPr/>
    </dgm:pt>
    <dgm:pt modelId="{50EE7132-D8F7-4614-98CE-505A7EB6B30B}" type="pres">
      <dgm:prSet presAssocID="{B7C59233-FC1E-4D98-8C0D-B0BCB20B9361}" presName="imgShp" presStyleLbl="fgImgPlace1" presStyleIdx="0" presStyleCnt="5" custScaleX="178484" custScaleY="127977" custLinFactNeighborX="-59324" custLinFactNeighborY="-632"/>
      <dgm:spPr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DA2EA6DA-4F76-447E-8BCF-69A1F839D9C4}" type="pres">
      <dgm:prSet presAssocID="{B7C59233-FC1E-4D98-8C0D-B0BCB20B9361}" presName="txShp" presStyleLbl="node1" presStyleIdx="0" presStyleCnt="5" custScaleX="74266" custLinFactNeighborX="-6573" custLinFactNeighborY="54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D0A523-7ED6-48BE-BEF2-691F4397BC55}" type="pres">
      <dgm:prSet presAssocID="{48E63D22-4532-48FF-A120-094052177567}" presName="spacing" presStyleCnt="0"/>
      <dgm:spPr/>
    </dgm:pt>
    <dgm:pt modelId="{E49BFA1F-53BE-4C1D-B4B7-7108FCCA6A66}" type="pres">
      <dgm:prSet presAssocID="{24CD1B21-377E-4648-B7EE-F4BE9D72B598}" presName="composite" presStyleCnt="0"/>
      <dgm:spPr/>
    </dgm:pt>
    <dgm:pt modelId="{5AE1B2A0-20CB-4F41-ACD6-66E557F54E96}" type="pres">
      <dgm:prSet presAssocID="{24CD1B21-377E-4648-B7EE-F4BE9D72B598}" presName="imgShp" presStyleLbl="fgImgPlace1" presStyleIdx="1" presStyleCnt="5" custScaleX="171286" custScaleY="170982"/>
      <dgm:spPr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6F94EA80-39F5-4EB6-8744-FF5527B5ADFD}" type="pres">
      <dgm:prSet presAssocID="{24CD1B21-377E-4648-B7EE-F4BE9D72B598}" presName="txShp" presStyleLbl="node1" presStyleIdx="1" presStyleCnt="5" custScaleX="80980" custLinFactNeighborX="-2843" custLinFactNeighborY="2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B5C7EF-A1E0-406F-99A1-2F5AC5CFAC97}" type="pres">
      <dgm:prSet presAssocID="{8191A4BB-9F41-48EF-A262-7369379109EE}" presName="spacing" presStyleCnt="0"/>
      <dgm:spPr/>
    </dgm:pt>
    <dgm:pt modelId="{73387179-1F2E-4E11-B04F-A32C6C7F6A43}" type="pres">
      <dgm:prSet presAssocID="{A2A6D8DB-7E20-41FC-BA62-72391CEF1E5D}" presName="composite" presStyleCnt="0"/>
      <dgm:spPr/>
    </dgm:pt>
    <dgm:pt modelId="{94DC5A82-49E9-4B06-88EA-A369402A67E3}" type="pres">
      <dgm:prSet presAssocID="{A2A6D8DB-7E20-41FC-BA62-72391CEF1E5D}" presName="imgShp" presStyleLbl="fgImgPlace1" presStyleIdx="2" presStyleCnt="5" custScaleX="272004" custScaleY="128064"/>
      <dgm:spPr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8D802AC0-55BC-45F5-81FE-D17A85BFAFF8}" type="pres">
      <dgm:prSet presAssocID="{A2A6D8DB-7E20-41FC-BA62-72391CEF1E5D}" presName="txShp" presStyleLbl="node1" presStyleIdx="2" presStyleCnt="5" custScaleX="86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4B22-7206-4D39-B991-8FE33AC7D047}" type="pres">
      <dgm:prSet presAssocID="{E0E3278E-4DF1-4C7A-A22B-8B43DE910B16}" presName="spacing" presStyleCnt="0"/>
      <dgm:spPr/>
    </dgm:pt>
    <dgm:pt modelId="{205D4E58-C51D-4745-9418-70A3C1F13CCA}" type="pres">
      <dgm:prSet presAssocID="{9AE43220-950D-4180-BF70-A439593D8151}" presName="composite" presStyleCnt="0"/>
      <dgm:spPr/>
    </dgm:pt>
    <dgm:pt modelId="{01C2B8D5-4193-4D61-AAEF-80D056E0A52B}" type="pres">
      <dgm:prSet presAssocID="{9AE43220-950D-4180-BF70-A439593D8151}" presName="imgShp" presStyleLbl="fgImgPlace1" presStyleIdx="3" presStyleCnt="5" custScaleX="262057" custScaleY="153409"/>
      <dgm:spPr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23380866-4FF5-401B-8EA2-A382636E55BB}" type="pres">
      <dgm:prSet presAssocID="{9AE43220-950D-4180-BF70-A439593D8151}" presName="txShp" presStyleLbl="node1" presStyleIdx="3" presStyleCnt="5" custScaleX="89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AEFF1A-0A55-45E9-A16B-BF857BBFA9C1}" type="pres">
      <dgm:prSet presAssocID="{11AF5159-07C4-4FBD-AA32-9FDFF2717E6E}" presName="spacing" presStyleCnt="0"/>
      <dgm:spPr/>
    </dgm:pt>
    <dgm:pt modelId="{AFEB52AA-4E3F-4351-A872-F85ADEAEE353}" type="pres">
      <dgm:prSet presAssocID="{55339CDC-7C6E-4319-B753-9DE705EBBDFB}" presName="composite" presStyleCnt="0"/>
      <dgm:spPr/>
    </dgm:pt>
    <dgm:pt modelId="{ACA5646A-4340-40FE-AAA5-B56DA29AD38C}" type="pres">
      <dgm:prSet presAssocID="{55339CDC-7C6E-4319-B753-9DE705EBBDFB}" presName="imgShp" presStyleLbl="fgImgPlace1" presStyleIdx="4" presStyleCnt="5" custScaleX="279792" custScaleY="163045"/>
      <dgm:spPr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</dgm:spPr>
    </dgm:pt>
    <dgm:pt modelId="{06AFA0AB-9694-4324-AE07-AFD4C839AB66}" type="pres">
      <dgm:prSet presAssocID="{55339CDC-7C6E-4319-B753-9DE705EBBDFB}" presName="txShp" presStyleLbl="node1" presStyleIdx="4" presStyleCnt="5" custScaleX="899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CD8A2A-A70E-429C-819F-62AD99E1FA80}" type="presOf" srcId="{B7C59233-FC1E-4D98-8C0D-B0BCB20B9361}" destId="{DA2EA6DA-4F76-447E-8BCF-69A1F839D9C4}" srcOrd="0" destOrd="0" presId="urn:microsoft.com/office/officeart/2005/8/layout/vList3#1"/>
    <dgm:cxn modelId="{BD1FE352-F78A-4640-AD93-258888D9D156}" type="presOf" srcId="{EEFB9353-D677-4531-A058-60AB022ECAC8}" destId="{ED47E60A-89A8-4CAE-99EC-CDC6ECFCEA41}" srcOrd="0" destOrd="0" presId="urn:microsoft.com/office/officeart/2005/8/layout/vList3#1"/>
    <dgm:cxn modelId="{F3EA36B3-2F98-4187-B98D-F72F1E56BE4F}" type="presOf" srcId="{A2A6D8DB-7E20-41FC-BA62-72391CEF1E5D}" destId="{8D802AC0-55BC-45F5-81FE-D17A85BFAFF8}" srcOrd="0" destOrd="0" presId="urn:microsoft.com/office/officeart/2005/8/layout/vList3#1"/>
    <dgm:cxn modelId="{9AB82D55-E1A2-44AB-B27E-89CEE5976692}" type="presOf" srcId="{55339CDC-7C6E-4319-B753-9DE705EBBDFB}" destId="{06AFA0AB-9694-4324-AE07-AFD4C839AB66}" srcOrd="0" destOrd="0" presId="urn:microsoft.com/office/officeart/2005/8/layout/vList3#1"/>
    <dgm:cxn modelId="{4C0522C9-42D9-4221-AACB-A7BA637B5E44}" srcId="{EEFB9353-D677-4531-A058-60AB022ECAC8}" destId="{A2A6D8DB-7E20-41FC-BA62-72391CEF1E5D}" srcOrd="2" destOrd="0" parTransId="{C3931927-3600-443C-A7B6-52EA28BAC489}" sibTransId="{E0E3278E-4DF1-4C7A-A22B-8B43DE910B16}"/>
    <dgm:cxn modelId="{D3B68658-B936-4917-89DF-D07D7CD535F6}" type="presOf" srcId="{24CD1B21-377E-4648-B7EE-F4BE9D72B598}" destId="{6F94EA80-39F5-4EB6-8744-FF5527B5ADFD}" srcOrd="0" destOrd="0" presId="urn:microsoft.com/office/officeart/2005/8/layout/vList3#1"/>
    <dgm:cxn modelId="{5E833207-0892-4B70-B6EF-DD1D69B0D6E7}" srcId="{EEFB9353-D677-4531-A058-60AB022ECAC8}" destId="{55339CDC-7C6E-4319-B753-9DE705EBBDFB}" srcOrd="4" destOrd="0" parTransId="{EF753C1D-E624-439F-8830-304E743E6994}" sibTransId="{FE0BC2E6-1C9A-45E1-A074-1818968DD978}"/>
    <dgm:cxn modelId="{6DA7C56F-58FD-4E0A-832B-BB9A6B58B64A}" srcId="{EEFB9353-D677-4531-A058-60AB022ECAC8}" destId="{24CD1B21-377E-4648-B7EE-F4BE9D72B598}" srcOrd="1" destOrd="0" parTransId="{FEB103FD-4A9D-46F2-8DCB-7D36C9036DBF}" sibTransId="{8191A4BB-9F41-48EF-A262-7369379109EE}"/>
    <dgm:cxn modelId="{87679CF1-6424-4C69-9CF2-1626E27A8E12}" srcId="{EEFB9353-D677-4531-A058-60AB022ECAC8}" destId="{B7C59233-FC1E-4D98-8C0D-B0BCB20B9361}" srcOrd="0" destOrd="0" parTransId="{0D03F225-B684-42E9-870C-0156756D3BBE}" sibTransId="{48E63D22-4532-48FF-A120-094052177567}"/>
    <dgm:cxn modelId="{8524EC09-B8AB-4547-B929-E0921290FB6E}" srcId="{EEFB9353-D677-4531-A058-60AB022ECAC8}" destId="{9AE43220-950D-4180-BF70-A439593D8151}" srcOrd="3" destOrd="0" parTransId="{94D24127-62B6-49B0-8BF8-35F8D0C707E3}" sibTransId="{11AF5159-07C4-4FBD-AA32-9FDFF2717E6E}"/>
    <dgm:cxn modelId="{C09AC161-D1E7-4065-8EB8-2D7A91956A81}" type="presOf" srcId="{9AE43220-950D-4180-BF70-A439593D8151}" destId="{23380866-4FF5-401B-8EA2-A382636E55BB}" srcOrd="0" destOrd="0" presId="urn:microsoft.com/office/officeart/2005/8/layout/vList3#1"/>
    <dgm:cxn modelId="{42DA67ED-0286-4121-B776-C225BD9CBA80}" type="presParOf" srcId="{ED47E60A-89A8-4CAE-99EC-CDC6ECFCEA41}" destId="{374ADCA3-E427-4646-A73A-237A104BBEEE}" srcOrd="0" destOrd="0" presId="urn:microsoft.com/office/officeart/2005/8/layout/vList3#1"/>
    <dgm:cxn modelId="{B7284AF9-A912-4C80-AA60-679FE89B776E}" type="presParOf" srcId="{374ADCA3-E427-4646-A73A-237A104BBEEE}" destId="{50EE7132-D8F7-4614-98CE-505A7EB6B30B}" srcOrd="0" destOrd="0" presId="urn:microsoft.com/office/officeart/2005/8/layout/vList3#1"/>
    <dgm:cxn modelId="{0DF0637E-733F-4D6F-95ED-457A890B5FA9}" type="presParOf" srcId="{374ADCA3-E427-4646-A73A-237A104BBEEE}" destId="{DA2EA6DA-4F76-447E-8BCF-69A1F839D9C4}" srcOrd="1" destOrd="0" presId="urn:microsoft.com/office/officeart/2005/8/layout/vList3#1"/>
    <dgm:cxn modelId="{1AC52374-0623-4323-ABBB-B0180A5B722B}" type="presParOf" srcId="{ED47E60A-89A8-4CAE-99EC-CDC6ECFCEA41}" destId="{A6D0A523-7ED6-48BE-BEF2-691F4397BC55}" srcOrd="1" destOrd="0" presId="urn:microsoft.com/office/officeart/2005/8/layout/vList3#1"/>
    <dgm:cxn modelId="{72D8E6B7-A3BC-4435-8F29-D4A05474F5FB}" type="presParOf" srcId="{ED47E60A-89A8-4CAE-99EC-CDC6ECFCEA41}" destId="{E49BFA1F-53BE-4C1D-B4B7-7108FCCA6A66}" srcOrd="2" destOrd="0" presId="urn:microsoft.com/office/officeart/2005/8/layout/vList3#1"/>
    <dgm:cxn modelId="{DA512C2E-9A03-497B-9C9D-D6EB8C10CA99}" type="presParOf" srcId="{E49BFA1F-53BE-4C1D-B4B7-7108FCCA6A66}" destId="{5AE1B2A0-20CB-4F41-ACD6-66E557F54E96}" srcOrd="0" destOrd="0" presId="urn:microsoft.com/office/officeart/2005/8/layout/vList3#1"/>
    <dgm:cxn modelId="{C223206F-08D8-4833-A248-A94E8D07DFAB}" type="presParOf" srcId="{E49BFA1F-53BE-4C1D-B4B7-7108FCCA6A66}" destId="{6F94EA80-39F5-4EB6-8744-FF5527B5ADFD}" srcOrd="1" destOrd="0" presId="urn:microsoft.com/office/officeart/2005/8/layout/vList3#1"/>
    <dgm:cxn modelId="{886D994F-1453-4265-867C-6647ED8BCE2D}" type="presParOf" srcId="{ED47E60A-89A8-4CAE-99EC-CDC6ECFCEA41}" destId="{C8B5C7EF-A1E0-406F-99A1-2F5AC5CFAC97}" srcOrd="3" destOrd="0" presId="urn:microsoft.com/office/officeart/2005/8/layout/vList3#1"/>
    <dgm:cxn modelId="{37592D2E-E991-444D-B57E-EEBA7C31ACB4}" type="presParOf" srcId="{ED47E60A-89A8-4CAE-99EC-CDC6ECFCEA41}" destId="{73387179-1F2E-4E11-B04F-A32C6C7F6A43}" srcOrd="4" destOrd="0" presId="urn:microsoft.com/office/officeart/2005/8/layout/vList3#1"/>
    <dgm:cxn modelId="{D59E65D9-13B9-4858-BE54-6CC4AA86E26E}" type="presParOf" srcId="{73387179-1F2E-4E11-B04F-A32C6C7F6A43}" destId="{94DC5A82-49E9-4B06-88EA-A369402A67E3}" srcOrd="0" destOrd="0" presId="urn:microsoft.com/office/officeart/2005/8/layout/vList3#1"/>
    <dgm:cxn modelId="{FF7298D9-65D0-44DF-841F-2CD87174368F}" type="presParOf" srcId="{73387179-1F2E-4E11-B04F-A32C6C7F6A43}" destId="{8D802AC0-55BC-45F5-81FE-D17A85BFAFF8}" srcOrd="1" destOrd="0" presId="urn:microsoft.com/office/officeart/2005/8/layout/vList3#1"/>
    <dgm:cxn modelId="{D5DE145A-96FD-472A-91FF-040A219A14AB}" type="presParOf" srcId="{ED47E60A-89A8-4CAE-99EC-CDC6ECFCEA41}" destId="{1C5D4B22-7206-4D39-B991-8FE33AC7D047}" srcOrd="5" destOrd="0" presId="urn:microsoft.com/office/officeart/2005/8/layout/vList3#1"/>
    <dgm:cxn modelId="{AE774F68-BFF8-4700-AEBE-7C073904B126}" type="presParOf" srcId="{ED47E60A-89A8-4CAE-99EC-CDC6ECFCEA41}" destId="{205D4E58-C51D-4745-9418-70A3C1F13CCA}" srcOrd="6" destOrd="0" presId="urn:microsoft.com/office/officeart/2005/8/layout/vList3#1"/>
    <dgm:cxn modelId="{2AC83826-7E43-4260-8130-F2C5444F93FD}" type="presParOf" srcId="{205D4E58-C51D-4745-9418-70A3C1F13CCA}" destId="{01C2B8D5-4193-4D61-AAEF-80D056E0A52B}" srcOrd="0" destOrd="0" presId="urn:microsoft.com/office/officeart/2005/8/layout/vList3#1"/>
    <dgm:cxn modelId="{5F79FD95-2373-4A23-A781-7C69B119FEDF}" type="presParOf" srcId="{205D4E58-C51D-4745-9418-70A3C1F13CCA}" destId="{23380866-4FF5-401B-8EA2-A382636E55BB}" srcOrd="1" destOrd="0" presId="urn:microsoft.com/office/officeart/2005/8/layout/vList3#1"/>
    <dgm:cxn modelId="{70C67C10-8045-4D64-A3F4-1C7A5C9F9E6D}" type="presParOf" srcId="{ED47E60A-89A8-4CAE-99EC-CDC6ECFCEA41}" destId="{D5AEFF1A-0A55-45E9-A16B-BF857BBFA9C1}" srcOrd="7" destOrd="0" presId="urn:microsoft.com/office/officeart/2005/8/layout/vList3#1"/>
    <dgm:cxn modelId="{5F0BC540-E480-493A-89C7-E8282BC13F9A}" type="presParOf" srcId="{ED47E60A-89A8-4CAE-99EC-CDC6ECFCEA41}" destId="{AFEB52AA-4E3F-4351-A872-F85ADEAEE353}" srcOrd="8" destOrd="0" presId="urn:microsoft.com/office/officeart/2005/8/layout/vList3#1"/>
    <dgm:cxn modelId="{7D8D8D38-6575-48E2-994E-C879ECC09711}" type="presParOf" srcId="{AFEB52AA-4E3F-4351-A872-F85ADEAEE353}" destId="{ACA5646A-4340-40FE-AAA5-B56DA29AD38C}" srcOrd="0" destOrd="0" presId="urn:microsoft.com/office/officeart/2005/8/layout/vList3#1"/>
    <dgm:cxn modelId="{EE78682C-FE9B-4E49-8BAC-4D739A525D7F}" type="presParOf" srcId="{AFEB52AA-4E3F-4351-A872-F85ADEAEE353}" destId="{06AFA0AB-9694-4324-AE07-AFD4C839AB66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85FE4C-951D-4FF0-BDA4-9DD551121B70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9EE8F0-5B97-486A-9536-6C698EDB0070}">
      <dgm:prSet phldrT="[Текст]"/>
      <dgm:spPr/>
      <dgm:t>
        <a:bodyPr/>
        <a:lstStyle/>
        <a:p>
          <a:r>
            <a:rPr lang="ru-RU" dirty="0" smtClean="0"/>
            <a:t>РМО</a:t>
          </a:r>
          <a:endParaRPr lang="ru-RU" dirty="0"/>
        </a:p>
      </dgm:t>
    </dgm:pt>
    <dgm:pt modelId="{02A405B8-2D6D-48D2-9B91-0678EBB2FF59}" type="parTrans" cxnId="{CDCBD843-FF1F-48BD-A393-E3A4FDEDB06D}">
      <dgm:prSet/>
      <dgm:spPr/>
      <dgm:t>
        <a:bodyPr/>
        <a:lstStyle/>
        <a:p>
          <a:endParaRPr lang="ru-RU"/>
        </a:p>
      </dgm:t>
    </dgm:pt>
    <dgm:pt modelId="{0B73EB20-5565-4D65-8AF0-8CBE970886F9}" type="sibTrans" cxnId="{CDCBD843-FF1F-48BD-A393-E3A4FDEDB06D}">
      <dgm:prSet/>
      <dgm:spPr/>
      <dgm:t>
        <a:bodyPr/>
        <a:lstStyle/>
        <a:p>
          <a:endParaRPr lang="ru-RU"/>
        </a:p>
      </dgm:t>
    </dgm:pt>
    <dgm:pt modelId="{CBB4563E-1079-4ACA-91B0-FBC8B3724085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Образовательные чтения:</a:t>
          </a:r>
        </a:p>
        <a:p>
          <a:pPr algn="l"/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- Покровские (</a:t>
          </a:r>
          <a:r>
            <a:rPr lang="ru-RU" sz="1800" b="0" dirty="0" err="1" smtClean="0">
              <a:solidFill>
                <a:schemeClr val="accent2">
                  <a:lumMod val="75000"/>
                </a:schemeClr>
              </a:solidFill>
            </a:rPr>
            <a:t>Дрокино</a:t>
          </a:r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pPr algn="l"/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- Рождественские (Стеклозавод);</a:t>
          </a:r>
        </a:p>
        <a:p>
          <a:pPr algn="l"/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- Пасхальные (Никольское);</a:t>
          </a:r>
        </a:p>
        <a:p>
          <a:pPr algn="l"/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- Петро – Павловские (</a:t>
          </a:r>
          <a:r>
            <a:rPr lang="ru-RU" sz="1800" b="0" dirty="0" err="1" smtClean="0">
              <a:solidFill>
                <a:schemeClr val="accent2">
                  <a:lumMod val="75000"/>
                </a:schemeClr>
              </a:solidFill>
            </a:rPr>
            <a:t>Шуваево</a:t>
          </a:r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pPr algn="l"/>
          <a:r>
            <a:rPr lang="ru-RU" sz="1800" b="0" dirty="0" smtClean="0">
              <a:solidFill>
                <a:schemeClr val="accent2">
                  <a:lumMod val="75000"/>
                </a:schemeClr>
              </a:solidFill>
            </a:rPr>
            <a:t>- Сретенские (Солонцы) </a:t>
          </a:r>
          <a:endParaRPr lang="ru-RU" sz="1800" b="0" dirty="0">
            <a:solidFill>
              <a:schemeClr val="accent2">
                <a:lumMod val="75000"/>
              </a:schemeClr>
            </a:solidFill>
          </a:endParaRPr>
        </a:p>
      </dgm:t>
    </dgm:pt>
    <dgm:pt modelId="{E91F63D3-B46B-4103-8864-E1353143FF4C}" type="parTrans" cxnId="{C466445E-4DD1-431B-B1DB-5D36C719C339}">
      <dgm:prSet/>
      <dgm:spPr/>
      <dgm:t>
        <a:bodyPr/>
        <a:lstStyle/>
        <a:p>
          <a:endParaRPr lang="ru-RU"/>
        </a:p>
      </dgm:t>
    </dgm:pt>
    <dgm:pt modelId="{42A04B34-4D7E-49B1-ACC7-8DB80D55AF5C}" type="sibTrans" cxnId="{C466445E-4DD1-431B-B1DB-5D36C719C339}">
      <dgm:prSet/>
      <dgm:spPr/>
      <dgm:t>
        <a:bodyPr/>
        <a:lstStyle/>
        <a:p>
          <a:endParaRPr lang="ru-RU"/>
        </a:p>
      </dgm:t>
    </dgm:pt>
    <dgm:pt modelId="{2A9E7B37-FFF4-4F9B-BD60-741B0169DA10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Фонд «София»:</a:t>
          </a:r>
        </a:p>
        <a:p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- Организация и поддержка чтений и фестивалей;</a:t>
          </a:r>
        </a:p>
        <a:p>
          <a:r>
            <a:rPr lang="ru-RU" sz="2000" dirty="0" smtClean="0">
              <a:solidFill>
                <a:schemeClr val="accent2">
                  <a:lumMod val="75000"/>
                </a:schemeClr>
              </a:solidFill>
            </a:rPr>
            <a:t>- издательская деятельность;</a:t>
          </a:r>
          <a:endParaRPr lang="ru-RU" sz="2000" dirty="0">
            <a:solidFill>
              <a:schemeClr val="accent2">
                <a:lumMod val="75000"/>
              </a:schemeClr>
            </a:solidFill>
          </a:endParaRPr>
        </a:p>
      </dgm:t>
    </dgm:pt>
    <dgm:pt modelId="{9A9FA05B-3DB9-4DA0-8A06-6D618822F8F1}" type="parTrans" cxnId="{BBEC5DB0-9CE2-49E7-914F-C985C2D164C5}">
      <dgm:prSet/>
      <dgm:spPr/>
      <dgm:t>
        <a:bodyPr/>
        <a:lstStyle/>
        <a:p>
          <a:endParaRPr lang="ru-RU"/>
        </a:p>
      </dgm:t>
    </dgm:pt>
    <dgm:pt modelId="{678BBEAC-81A3-4E26-BD10-C1A379002F70}" type="sibTrans" cxnId="{BBEC5DB0-9CE2-49E7-914F-C985C2D164C5}">
      <dgm:prSet/>
      <dgm:spPr/>
      <dgm:t>
        <a:bodyPr/>
        <a:lstStyle/>
        <a:p>
          <a:endParaRPr lang="ru-RU"/>
        </a:p>
      </dgm:t>
    </dgm:pt>
    <dgm:pt modelId="{67BA36A3-7AF6-4F42-846D-7DD9AFF95DA4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Фестивали: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Рождественская звезда (Устюг);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Царственная Россия (Емельяново);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Россия - наш дом (</a:t>
          </a:r>
          <a:r>
            <a:rPr lang="ru-RU" sz="2000" b="0" dirty="0" err="1" smtClean="0">
              <a:solidFill>
                <a:schemeClr val="accent2">
                  <a:lumMod val="75000"/>
                </a:schemeClr>
              </a:solidFill>
            </a:rPr>
            <a:t>Дрокино</a:t>
          </a:r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НПК</a:t>
          </a:r>
        </a:p>
        <a:p>
          <a:endParaRPr lang="ru-RU" sz="2400" b="1" dirty="0">
            <a:solidFill>
              <a:schemeClr val="accent2">
                <a:lumMod val="75000"/>
              </a:schemeClr>
            </a:solidFill>
          </a:endParaRPr>
        </a:p>
      </dgm:t>
    </dgm:pt>
    <dgm:pt modelId="{CF643F3A-1788-47FA-8C28-CD59348B1E35}" type="parTrans" cxnId="{C8CA6118-3A48-4E1A-AC49-3925AD1E6046}">
      <dgm:prSet/>
      <dgm:spPr/>
      <dgm:t>
        <a:bodyPr/>
        <a:lstStyle/>
        <a:p>
          <a:endParaRPr lang="ru-RU"/>
        </a:p>
      </dgm:t>
    </dgm:pt>
    <dgm:pt modelId="{145D34C9-1883-483C-A66D-1E5073566EC7}" type="sibTrans" cxnId="{C8CA6118-3A48-4E1A-AC49-3925AD1E6046}">
      <dgm:prSet/>
      <dgm:spPr/>
      <dgm:t>
        <a:bodyPr/>
        <a:lstStyle/>
        <a:p>
          <a:endParaRPr lang="ru-RU"/>
        </a:p>
      </dgm:t>
    </dgm:pt>
    <dgm:pt modelId="{B8B3C7DF-3727-4041-ABF4-EF274FBEBA0A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accent2">
                  <a:lumMod val="75000"/>
                </a:schemeClr>
              </a:solidFill>
            </a:rPr>
            <a:t>Школы:</a:t>
          </a:r>
        </a:p>
        <a:p>
          <a:r>
            <a:rPr lang="ru-RU" sz="2400" b="0" dirty="0" smtClean="0">
              <a:solidFill>
                <a:schemeClr val="accent2">
                  <a:lumMod val="75000"/>
                </a:schemeClr>
              </a:solidFill>
            </a:rPr>
            <a:t>-</a:t>
          </a:r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 создание школьных моделей;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апробация материалов;</a:t>
          </a:r>
        </a:p>
        <a:p>
          <a:r>
            <a:rPr lang="ru-RU" sz="2000" b="0" dirty="0" smtClean="0">
              <a:solidFill>
                <a:schemeClr val="accent2">
                  <a:lumMod val="75000"/>
                </a:schemeClr>
              </a:solidFill>
            </a:rPr>
            <a:t>- организация учебных исследований, проектов.</a:t>
          </a:r>
          <a:r>
            <a:rPr lang="ru-RU" sz="4900" dirty="0" smtClean="0"/>
            <a:t> </a:t>
          </a:r>
          <a:endParaRPr lang="ru-RU" sz="4900" dirty="0"/>
        </a:p>
      </dgm:t>
    </dgm:pt>
    <dgm:pt modelId="{D10BA4BC-42B3-496D-9EDB-C49B8001F238}" type="parTrans" cxnId="{F0FF9ED2-FAAC-47CA-AF46-EDA191B81979}">
      <dgm:prSet/>
      <dgm:spPr/>
      <dgm:t>
        <a:bodyPr/>
        <a:lstStyle/>
        <a:p>
          <a:endParaRPr lang="ru-RU"/>
        </a:p>
      </dgm:t>
    </dgm:pt>
    <dgm:pt modelId="{357532E0-B77F-465B-8433-2E51FFEFCF91}" type="sibTrans" cxnId="{F0FF9ED2-FAAC-47CA-AF46-EDA191B81979}">
      <dgm:prSet/>
      <dgm:spPr/>
      <dgm:t>
        <a:bodyPr/>
        <a:lstStyle/>
        <a:p>
          <a:endParaRPr lang="ru-RU"/>
        </a:p>
      </dgm:t>
    </dgm:pt>
    <dgm:pt modelId="{8414E439-EE3F-4041-B6CA-9561557526D5}" type="pres">
      <dgm:prSet presAssocID="{6185FE4C-951D-4FF0-BDA4-9DD551121B7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9DCE59-F7D6-4635-B45A-69EE15F1B940}" type="pres">
      <dgm:prSet presAssocID="{6185FE4C-951D-4FF0-BDA4-9DD551121B70}" presName="matrix" presStyleCnt="0"/>
      <dgm:spPr/>
    </dgm:pt>
    <dgm:pt modelId="{E534CBDF-DD09-403B-A98B-FB689694E5CA}" type="pres">
      <dgm:prSet presAssocID="{6185FE4C-951D-4FF0-BDA4-9DD551121B70}" presName="tile1" presStyleLbl="node1" presStyleIdx="0" presStyleCnt="4" custLinFactNeighborX="-695" custLinFactNeighborY="-13891"/>
      <dgm:spPr/>
      <dgm:t>
        <a:bodyPr/>
        <a:lstStyle/>
        <a:p>
          <a:endParaRPr lang="ru-RU"/>
        </a:p>
      </dgm:t>
    </dgm:pt>
    <dgm:pt modelId="{73BA6236-54C7-4010-9024-6BBA71C1427B}" type="pres">
      <dgm:prSet presAssocID="{6185FE4C-951D-4FF0-BDA4-9DD551121B7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73173E-58D9-447E-AA60-D1F22A7B630E}" type="pres">
      <dgm:prSet presAssocID="{6185FE4C-951D-4FF0-BDA4-9DD551121B70}" presName="tile2" presStyleLbl="node1" presStyleIdx="1" presStyleCnt="4" custLinFactNeighborX="1201" custLinFactNeighborY="-5063"/>
      <dgm:spPr/>
      <dgm:t>
        <a:bodyPr/>
        <a:lstStyle/>
        <a:p>
          <a:endParaRPr lang="ru-RU"/>
        </a:p>
      </dgm:t>
    </dgm:pt>
    <dgm:pt modelId="{4D164A1E-3E08-4E9A-9FF0-467F1F1256B8}" type="pres">
      <dgm:prSet presAssocID="{6185FE4C-951D-4FF0-BDA4-9DD551121B7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66B295-F2A6-4889-BF0B-F067EE205955}" type="pres">
      <dgm:prSet presAssocID="{6185FE4C-951D-4FF0-BDA4-9DD551121B70}" presName="tile3" presStyleLbl="node1" presStyleIdx="2" presStyleCnt="4" custLinFactNeighborX="1730"/>
      <dgm:spPr/>
      <dgm:t>
        <a:bodyPr/>
        <a:lstStyle/>
        <a:p>
          <a:endParaRPr lang="ru-RU"/>
        </a:p>
      </dgm:t>
    </dgm:pt>
    <dgm:pt modelId="{5D8AB440-ED73-4377-97B6-C0870A44619B}" type="pres">
      <dgm:prSet presAssocID="{6185FE4C-951D-4FF0-BDA4-9DD551121B7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F5378C-248A-4ACE-9C16-3B7AB71C95EB}" type="pres">
      <dgm:prSet presAssocID="{6185FE4C-951D-4FF0-BDA4-9DD551121B70}" presName="tile4" presStyleLbl="node1" presStyleIdx="3" presStyleCnt="4"/>
      <dgm:spPr/>
      <dgm:t>
        <a:bodyPr/>
        <a:lstStyle/>
        <a:p>
          <a:endParaRPr lang="ru-RU"/>
        </a:p>
      </dgm:t>
    </dgm:pt>
    <dgm:pt modelId="{A4D88ACF-A1CE-4470-BC5D-5A37F196FF97}" type="pres">
      <dgm:prSet presAssocID="{6185FE4C-951D-4FF0-BDA4-9DD551121B7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3E8AC-A5D6-4435-AC3E-A0211F2D2F36}" type="pres">
      <dgm:prSet presAssocID="{6185FE4C-951D-4FF0-BDA4-9DD551121B70}" presName="centerTile" presStyleLbl="fgShp" presStyleIdx="0" presStyleCnt="1" custScaleX="81893" custScaleY="8937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C466445E-4DD1-431B-B1DB-5D36C719C339}" srcId="{E59EE8F0-5B97-486A-9536-6C698EDB0070}" destId="{CBB4563E-1079-4ACA-91B0-FBC8B3724085}" srcOrd="0" destOrd="0" parTransId="{E91F63D3-B46B-4103-8864-E1353143FF4C}" sibTransId="{42A04B34-4D7E-49B1-ACC7-8DB80D55AF5C}"/>
    <dgm:cxn modelId="{682CA98C-7F66-4276-9782-1FE335FCB30C}" type="presOf" srcId="{B8B3C7DF-3727-4041-ABF4-EF274FBEBA0A}" destId="{A4D88ACF-A1CE-4470-BC5D-5A37F196FF97}" srcOrd="1" destOrd="0" presId="urn:microsoft.com/office/officeart/2005/8/layout/matrix1"/>
    <dgm:cxn modelId="{7F1C4C1E-7B08-422D-8493-D225648ACDC5}" type="presOf" srcId="{67BA36A3-7AF6-4F42-846D-7DD9AFF95DA4}" destId="{9C66B295-F2A6-4889-BF0B-F067EE205955}" srcOrd="0" destOrd="0" presId="urn:microsoft.com/office/officeart/2005/8/layout/matrix1"/>
    <dgm:cxn modelId="{CDCBD843-FF1F-48BD-A393-E3A4FDEDB06D}" srcId="{6185FE4C-951D-4FF0-BDA4-9DD551121B70}" destId="{E59EE8F0-5B97-486A-9536-6C698EDB0070}" srcOrd="0" destOrd="0" parTransId="{02A405B8-2D6D-48D2-9B91-0678EBB2FF59}" sibTransId="{0B73EB20-5565-4D65-8AF0-8CBE970886F9}"/>
    <dgm:cxn modelId="{337795CD-7DBA-436E-8D43-9C5F1608A5BE}" type="presOf" srcId="{2A9E7B37-FFF4-4F9B-BD60-741B0169DA10}" destId="{F173173E-58D9-447E-AA60-D1F22A7B630E}" srcOrd="0" destOrd="0" presId="urn:microsoft.com/office/officeart/2005/8/layout/matrix1"/>
    <dgm:cxn modelId="{3F244CBA-DC10-4ACF-A2D4-CB311F457FA0}" type="presOf" srcId="{B8B3C7DF-3727-4041-ABF4-EF274FBEBA0A}" destId="{5AF5378C-248A-4ACE-9C16-3B7AB71C95EB}" srcOrd="0" destOrd="0" presId="urn:microsoft.com/office/officeart/2005/8/layout/matrix1"/>
    <dgm:cxn modelId="{2820EBD1-B3B7-4044-9286-2912D9C3B9C9}" type="presOf" srcId="{2A9E7B37-FFF4-4F9B-BD60-741B0169DA10}" destId="{4D164A1E-3E08-4E9A-9FF0-467F1F1256B8}" srcOrd="1" destOrd="0" presId="urn:microsoft.com/office/officeart/2005/8/layout/matrix1"/>
    <dgm:cxn modelId="{9E38EFA4-87DE-44B7-A6F5-F87A441A5ED2}" type="presOf" srcId="{CBB4563E-1079-4ACA-91B0-FBC8B3724085}" destId="{73BA6236-54C7-4010-9024-6BBA71C1427B}" srcOrd="1" destOrd="0" presId="urn:microsoft.com/office/officeart/2005/8/layout/matrix1"/>
    <dgm:cxn modelId="{4EBD599B-CBF2-4391-8CEC-E108DEBD8CE8}" type="presOf" srcId="{6185FE4C-951D-4FF0-BDA4-9DD551121B70}" destId="{8414E439-EE3F-4041-B6CA-9561557526D5}" srcOrd="0" destOrd="0" presId="urn:microsoft.com/office/officeart/2005/8/layout/matrix1"/>
    <dgm:cxn modelId="{F0FF9ED2-FAAC-47CA-AF46-EDA191B81979}" srcId="{E59EE8F0-5B97-486A-9536-6C698EDB0070}" destId="{B8B3C7DF-3727-4041-ABF4-EF274FBEBA0A}" srcOrd="3" destOrd="0" parTransId="{D10BA4BC-42B3-496D-9EDB-C49B8001F238}" sibTransId="{357532E0-B77F-465B-8433-2E51FFEFCF91}"/>
    <dgm:cxn modelId="{C8CA6118-3A48-4E1A-AC49-3925AD1E6046}" srcId="{E59EE8F0-5B97-486A-9536-6C698EDB0070}" destId="{67BA36A3-7AF6-4F42-846D-7DD9AFF95DA4}" srcOrd="2" destOrd="0" parTransId="{CF643F3A-1788-47FA-8C28-CD59348B1E35}" sibTransId="{145D34C9-1883-483C-A66D-1E5073566EC7}"/>
    <dgm:cxn modelId="{ECAF7347-FE30-4858-9808-34EAD401BF6D}" type="presOf" srcId="{E59EE8F0-5B97-486A-9536-6C698EDB0070}" destId="{CB63E8AC-A5D6-4435-AC3E-A0211F2D2F36}" srcOrd="0" destOrd="0" presId="urn:microsoft.com/office/officeart/2005/8/layout/matrix1"/>
    <dgm:cxn modelId="{90F37C71-9B0C-4D3B-B341-1509FCC82DC7}" type="presOf" srcId="{CBB4563E-1079-4ACA-91B0-FBC8B3724085}" destId="{E534CBDF-DD09-403B-A98B-FB689694E5CA}" srcOrd="0" destOrd="0" presId="urn:microsoft.com/office/officeart/2005/8/layout/matrix1"/>
    <dgm:cxn modelId="{1645AD69-A6A6-43DF-B966-BC3BEB3DB9B8}" type="presOf" srcId="{67BA36A3-7AF6-4F42-846D-7DD9AFF95DA4}" destId="{5D8AB440-ED73-4377-97B6-C0870A44619B}" srcOrd="1" destOrd="0" presId="urn:microsoft.com/office/officeart/2005/8/layout/matrix1"/>
    <dgm:cxn modelId="{BBEC5DB0-9CE2-49E7-914F-C985C2D164C5}" srcId="{E59EE8F0-5B97-486A-9536-6C698EDB0070}" destId="{2A9E7B37-FFF4-4F9B-BD60-741B0169DA10}" srcOrd="1" destOrd="0" parTransId="{9A9FA05B-3DB9-4DA0-8A06-6D618822F8F1}" sibTransId="{678BBEAC-81A3-4E26-BD10-C1A379002F70}"/>
    <dgm:cxn modelId="{CEF39D1A-B658-4AF3-A101-6F61D1ED67A4}" type="presParOf" srcId="{8414E439-EE3F-4041-B6CA-9561557526D5}" destId="{5A9DCE59-F7D6-4635-B45A-69EE15F1B940}" srcOrd="0" destOrd="0" presId="urn:microsoft.com/office/officeart/2005/8/layout/matrix1"/>
    <dgm:cxn modelId="{9DF8D443-BB6F-4A9E-B8D8-5F6AEB2ADDAD}" type="presParOf" srcId="{5A9DCE59-F7D6-4635-B45A-69EE15F1B940}" destId="{E534CBDF-DD09-403B-A98B-FB689694E5CA}" srcOrd="0" destOrd="0" presId="urn:microsoft.com/office/officeart/2005/8/layout/matrix1"/>
    <dgm:cxn modelId="{21644253-84BF-4577-9AB1-98AE5370A89D}" type="presParOf" srcId="{5A9DCE59-F7D6-4635-B45A-69EE15F1B940}" destId="{73BA6236-54C7-4010-9024-6BBA71C1427B}" srcOrd="1" destOrd="0" presId="urn:microsoft.com/office/officeart/2005/8/layout/matrix1"/>
    <dgm:cxn modelId="{3E44F69F-6038-43C4-BF74-BC1F24782802}" type="presParOf" srcId="{5A9DCE59-F7D6-4635-B45A-69EE15F1B940}" destId="{F173173E-58D9-447E-AA60-D1F22A7B630E}" srcOrd="2" destOrd="0" presId="urn:microsoft.com/office/officeart/2005/8/layout/matrix1"/>
    <dgm:cxn modelId="{B0817FA6-2D27-459B-8AA8-E8F899462E33}" type="presParOf" srcId="{5A9DCE59-F7D6-4635-B45A-69EE15F1B940}" destId="{4D164A1E-3E08-4E9A-9FF0-467F1F1256B8}" srcOrd="3" destOrd="0" presId="urn:microsoft.com/office/officeart/2005/8/layout/matrix1"/>
    <dgm:cxn modelId="{F56E33D1-B0EA-47BB-88C3-E0D4E046ED2C}" type="presParOf" srcId="{5A9DCE59-F7D6-4635-B45A-69EE15F1B940}" destId="{9C66B295-F2A6-4889-BF0B-F067EE205955}" srcOrd="4" destOrd="0" presId="urn:microsoft.com/office/officeart/2005/8/layout/matrix1"/>
    <dgm:cxn modelId="{909E56C2-77D8-48A2-8322-765AA86D72E7}" type="presParOf" srcId="{5A9DCE59-F7D6-4635-B45A-69EE15F1B940}" destId="{5D8AB440-ED73-4377-97B6-C0870A44619B}" srcOrd="5" destOrd="0" presId="urn:microsoft.com/office/officeart/2005/8/layout/matrix1"/>
    <dgm:cxn modelId="{2419D4D0-7021-4EBE-9643-5C86BC7F2979}" type="presParOf" srcId="{5A9DCE59-F7D6-4635-B45A-69EE15F1B940}" destId="{5AF5378C-248A-4ACE-9C16-3B7AB71C95EB}" srcOrd="6" destOrd="0" presId="urn:microsoft.com/office/officeart/2005/8/layout/matrix1"/>
    <dgm:cxn modelId="{683518A0-1FD8-4F7A-AEAC-138AFDE6CFDC}" type="presParOf" srcId="{5A9DCE59-F7D6-4635-B45A-69EE15F1B940}" destId="{A4D88ACF-A1CE-4470-BC5D-5A37F196FF97}" srcOrd="7" destOrd="0" presId="urn:microsoft.com/office/officeart/2005/8/layout/matrix1"/>
    <dgm:cxn modelId="{932646F2-225A-4D9A-BAF6-BF54B46FEF73}" type="presParOf" srcId="{8414E439-EE3F-4041-B6CA-9561557526D5}" destId="{CB63E8AC-A5D6-4435-AC3E-A0211F2D2F3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A6E0D-F65A-417B-BEF3-1B93B85571CA}">
      <dsp:nvSpPr>
        <dsp:cNvPr id="0" name=""/>
        <dsp:cNvSpPr/>
      </dsp:nvSpPr>
      <dsp:spPr>
        <a:xfrm>
          <a:off x="1727" y="-44459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Занятия по ОДНКНР, включенные в УП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727" y="1765925"/>
        <a:ext cx="2688282" cy="1810385"/>
      </dsp:txXfrm>
    </dsp:sp>
    <dsp:sp modelId="{355E0918-58E6-45CC-8B41-63AC0573AE92}">
      <dsp:nvSpPr>
        <dsp:cNvPr id="0" name=""/>
        <dsp:cNvSpPr/>
      </dsp:nvSpPr>
      <dsp:spPr>
        <a:xfrm>
          <a:off x="592296" y="227098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4F25BC4-299A-48F8-ABE9-DA11138AE9B4}">
      <dsp:nvSpPr>
        <dsp:cNvPr id="0" name=""/>
        <dsp:cNvSpPr/>
      </dsp:nvSpPr>
      <dsp:spPr>
        <a:xfrm>
          <a:off x="2770658" y="-44459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Занятия по ОДНКНР, включенные в РПП других предметов, модулей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770658" y="1765925"/>
        <a:ext cx="2688282" cy="1810385"/>
      </dsp:txXfrm>
    </dsp:sp>
    <dsp:sp modelId="{B204FB28-FF60-45C5-90F9-91F4FB967733}">
      <dsp:nvSpPr>
        <dsp:cNvPr id="0" name=""/>
        <dsp:cNvSpPr/>
      </dsp:nvSpPr>
      <dsp:spPr>
        <a:xfrm>
          <a:off x="3361227" y="227098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7113EA-01CE-4E17-B05D-C0E2D373F068}">
      <dsp:nvSpPr>
        <dsp:cNvPr id="0" name=""/>
        <dsp:cNvSpPr/>
      </dsp:nvSpPr>
      <dsp:spPr>
        <a:xfrm>
          <a:off x="5539589" y="-44459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Занятия по ОДНКНР, включенные во внеурочную деятельность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5539589" y="1765925"/>
        <a:ext cx="2688282" cy="1810385"/>
      </dsp:txXfrm>
    </dsp:sp>
    <dsp:sp modelId="{33FAD99E-3400-4C96-A49C-6F122FF5158D}">
      <dsp:nvSpPr>
        <dsp:cNvPr id="0" name=""/>
        <dsp:cNvSpPr/>
      </dsp:nvSpPr>
      <dsp:spPr>
        <a:xfrm>
          <a:off x="6130158" y="227098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33C694-73A1-4610-BB98-ADA29F29B5EA}">
      <dsp:nvSpPr>
        <dsp:cNvPr id="0" name=""/>
        <dsp:cNvSpPr/>
      </dsp:nvSpPr>
      <dsp:spPr>
        <a:xfrm>
          <a:off x="400050" y="3261093"/>
          <a:ext cx="7571232" cy="1309329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571B9-6651-446E-94EA-882C9A638B97}">
      <dsp:nvSpPr>
        <dsp:cNvPr id="0" name=""/>
        <dsp:cNvSpPr/>
      </dsp:nvSpPr>
      <dsp:spPr>
        <a:xfrm rot="2534149">
          <a:off x="2519676" y="4699344"/>
          <a:ext cx="944064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944064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7CF43-6685-4508-ACF9-62AF35594705}">
      <dsp:nvSpPr>
        <dsp:cNvPr id="0" name=""/>
        <dsp:cNvSpPr/>
      </dsp:nvSpPr>
      <dsp:spPr>
        <a:xfrm>
          <a:off x="2642223" y="3395030"/>
          <a:ext cx="1064354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1064354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56B1E-8340-408F-9978-C4532254EA58}">
      <dsp:nvSpPr>
        <dsp:cNvPr id="0" name=""/>
        <dsp:cNvSpPr/>
      </dsp:nvSpPr>
      <dsp:spPr>
        <a:xfrm rot="19065851">
          <a:off x="2519676" y="2090715"/>
          <a:ext cx="944064" cy="67939"/>
        </a:xfrm>
        <a:custGeom>
          <a:avLst/>
          <a:gdLst/>
          <a:ahLst/>
          <a:cxnLst/>
          <a:rect l="0" t="0" r="0" b="0"/>
          <a:pathLst>
            <a:path>
              <a:moveTo>
                <a:pt x="0" y="33969"/>
              </a:moveTo>
              <a:lnTo>
                <a:pt x="944064" y="339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AE526-213C-4259-8F25-9A35AB2114FA}">
      <dsp:nvSpPr>
        <dsp:cNvPr id="0" name=""/>
        <dsp:cNvSpPr/>
      </dsp:nvSpPr>
      <dsp:spPr>
        <a:xfrm>
          <a:off x="1960" y="1875904"/>
          <a:ext cx="3106191" cy="3106191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5D693B-1845-438B-95AA-A4B220B9331C}">
      <dsp:nvSpPr>
        <dsp:cNvPr id="0" name=""/>
        <dsp:cNvSpPr/>
      </dsp:nvSpPr>
      <dsp:spPr>
        <a:xfrm>
          <a:off x="3115475" y="353538"/>
          <a:ext cx="1738869" cy="17388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Занятия, включенные в УП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370126" y="608189"/>
        <a:ext cx="1229567" cy="1229567"/>
      </dsp:txXfrm>
    </dsp:sp>
    <dsp:sp modelId="{FB253395-F3BA-4E40-8B67-09CB2E6D0520}">
      <dsp:nvSpPr>
        <dsp:cNvPr id="0" name=""/>
        <dsp:cNvSpPr/>
      </dsp:nvSpPr>
      <dsp:spPr>
        <a:xfrm>
          <a:off x="5028232" y="353538"/>
          <a:ext cx="2608304" cy="1738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Курсы  ОДНКНР с 5 по 9 классы;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НРК (история и духовно-нравственная культура Красноярского края)</a:t>
          </a:r>
          <a:endParaRPr lang="ru-RU" sz="1800" kern="1200" dirty="0"/>
        </a:p>
      </dsp:txBody>
      <dsp:txXfrm>
        <a:off x="5028232" y="353538"/>
        <a:ext cx="2608304" cy="1738869"/>
      </dsp:txXfrm>
    </dsp:sp>
    <dsp:sp modelId="{796432F5-0528-445D-BC5C-63C1A1943570}">
      <dsp:nvSpPr>
        <dsp:cNvPr id="0" name=""/>
        <dsp:cNvSpPr/>
      </dsp:nvSpPr>
      <dsp:spPr>
        <a:xfrm>
          <a:off x="3706578" y="2559565"/>
          <a:ext cx="1738869" cy="17388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Занятия, включенные в РПП других предметов (модулей)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961229" y="2814216"/>
        <a:ext cx="1229567" cy="1229567"/>
      </dsp:txXfrm>
    </dsp:sp>
    <dsp:sp modelId="{2DEA05F9-CF3F-4224-A3C4-241B4313BC77}">
      <dsp:nvSpPr>
        <dsp:cNvPr id="0" name=""/>
        <dsp:cNvSpPr/>
      </dsp:nvSpPr>
      <dsp:spPr>
        <a:xfrm>
          <a:off x="5619335" y="2559565"/>
          <a:ext cx="2608304" cy="1738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Модули в предметных областях;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Темы в предметах;</a:t>
          </a:r>
          <a:endParaRPr lang="ru-RU" sz="1800" kern="1200" dirty="0"/>
        </a:p>
      </dsp:txBody>
      <dsp:txXfrm>
        <a:off x="5619335" y="2559565"/>
        <a:ext cx="2608304" cy="1738869"/>
      </dsp:txXfrm>
    </dsp:sp>
    <dsp:sp modelId="{C3941DFB-06F9-48C2-A42A-8FEF99F78D10}">
      <dsp:nvSpPr>
        <dsp:cNvPr id="0" name=""/>
        <dsp:cNvSpPr/>
      </dsp:nvSpPr>
      <dsp:spPr>
        <a:xfrm>
          <a:off x="3115475" y="4765591"/>
          <a:ext cx="1738869" cy="17388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Занятия, включенные во внеурочную деятельность 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3370126" y="5020242"/>
        <a:ext cx="1229567" cy="1229567"/>
      </dsp:txXfrm>
    </dsp:sp>
    <dsp:sp modelId="{23960A74-E1A5-47CC-8C28-54D5C40CB039}">
      <dsp:nvSpPr>
        <dsp:cNvPr id="0" name=""/>
        <dsp:cNvSpPr/>
      </dsp:nvSpPr>
      <dsp:spPr>
        <a:xfrm>
          <a:off x="5028232" y="4765591"/>
          <a:ext cx="2608304" cy="1738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Проектная деятельность;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Курсы по внеурочной деятельности (ДПИ, фольклор, музеи и т.п.)</a:t>
          </a:r>
          <a:endParaRPr lang="ru-RU" sz="1800" kern="1200" dirty="0"/>
        </a:p>
      </dsp:txBody>
      <dsp:txXfrm>
        <a:off x="5028232" y="4765591"/>
        <a:ext cx="2608304" cy="17388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24E8D-CBF3-4465-A605-9101D7E9EA03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3512650" numCol="1" spcCol="1270" anchor="t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accent2">
                  <a:lumMod val="75000"/>
                </a:schemeClr>
              </a:solidFill>
            </a:rPr>
            <a:t>Уклад школьной жизни </a:t>
          </a:r>
          <a:endParaRPr lang="ru-RU" sz="46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12677" y="112677"/>
        <a:ext cx="8004246" cy="4300609"/>
      </dsp:txXfrm>
    </dsp:sp>
    <dsp:sp modelId="{84A4C9E6-4F60-40C8-9901-99270C333D16}">
      <dsp:nvSpPr>
        <dsp:cNvPr id="0" name=""/>
        <dsp:cNvSpPr/>
      </dsp:nvSpPr>
      <dsp:spPr>
        <a:xfrm>
          <a:off x="205740" y="1131490"/>
          <a:ext cx="1234440" cy="10287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</a:t>
          </a: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ОП</a:t>
          </a:r>
          <a:r>
            <a:rPr lang="ru-RU" sz="2400" kern="1200" dirty="0" smtClean="0"/>
            <a:t> </a:t>
          </a:r>
          <a:endParaRPr lang="ru-RU" sz="2400" kern="1200" dirty="0"/>
        </a:p>
      </dsp:txBody>
      <dsp:txXfrm>
        <a:off x="237377" y="1163127"/>
        <a:ext cx="1171166" cy="965454"/>
      </dsp:txXfrm>
    </dsp:sp>
    <dsp:sp modelId="{E8CAB3BC-9AF4-495C-BC76-92234573D494}">
      <dsp:nvSpPr>
        <dsp:cNvPr id="0" name=""/>
        <dsp:cNvSpPr/>
      </dsp:nvSpPr>
      <dsp:spPr>
        <a:xfrm>
          <a:off x="205740" y="2200302"/>
          <a:ext cx="1234440" cy="10287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ООП ООО</a:t>
          </a:r>
          <a:endParaRPr lang="ru-RU" sz="24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37377" y="2231939"/>
        <a:ext cx="1171166" cy="965454"/>
      </dsp:txXfrm>
    </dsp:sp>
    <dsp:sp modelId="{31C04B18-7137-46EE-A21B-BF179B05278E}">
      <dsp:nvSpPr>
        <dsp:cNvPr id="0" name=""/>
        <dsp:cNvSpPr/>
      </dsp:nvSpPr>
      <dsp:spPr>
        <a:xfrm>
          <a:off x="205740" y="3269113"/>
          <a:ext cx="1234440" cy="1028728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ООП НОО</a:t>
          </a:r>
          <a:endParaRPr lang="ru-RU" sz="24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37377" y="3300750"/>
        <a:ext cx="1171166" cy="965454"/>
      </dsp:txXfrm>
    </dsp:sp>
    <dsp:sp modelId="{425C5D44-35AC-4E46-8E41-87CC3A67492A}">
      <dsp:nvSpPr>
        <dsp:cNvPr id="0" name=""/>
        <dsp:cNvSpPr/>
      </dsp:nvSpPr>
      <dsp:spPr>
        <a:xfrm>
          <a:off x="1645920" y="828676"/>
          <a:ext cx="6377940" cy="3773802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2011791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 Учебный план </a:t>
          </a:r>
          <a:endParaRPr lang="ru-RU" sz="2000" kern="1200" dirty="0"/>
        </a:p>
      </dsp:txBody>
      <dsp:txXfrm>
        <a:off x="1761977" y="944733"/>
        <a:ext cx="6145826" cy="3541688"/>
      </dsp:txXfrm>
    </dsp:sp>
    <dsp:sp modelId="{D584FB24-AC97-4B09-9087-673DF4F8D6E2}">
      <dsp:nvSpPr>
        <dsp:cNvPr id="0" name=""/>
        <dsp:cNvSpPr/>
      </dsp:nvSpPr>
      <dsp:spPr>
        <a:xfrm>
          <a:off x="1805368" y="2240351"/>
          <a:ext cx="1275588" cy="61359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75000"/>
                </a:schemeClr>
              </a:solidFill>
            </a:rPr>
            <a:t>НРК, ОРР</a:t>
          </a:r>
          <a:endParaRPr lang="ru-RU" sz="14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824238" y="2259221"/>
        <a:ext cx="1237848" cy="575850"/>
      </dsp:txXfrm>
    </dsp:sp>
    <dsp:sp modelId="{9BE598A3-6AAE-43D3-A6D9-9D7282F09E8A}">
      <dsp:nvSpPr>
        <dsp:cNvPr id="0" name=""/>
        <dsp:cNvSpPr/>
      </dsp:nvSpPr>
      <dsp:spPr>
        <a:xfrm>
          <a:off x="1805368" y="2892216"/>
          <a:ext cx="1275588" cy="56483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75000"/>
                </a:schemeClr>
              </a:solidFill>
            </a:rPr>
            <a:t>ОДНКНР 5-9 </a:t>
          </a:r>
          <a:r>
            <a:rPr lang="ru-RU" sz="14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400" b="1" kern="1200" dirty="0" smtClean="0">
              <a:solidFill>
                <a:schemeClr val="accent2">
                  <a:lumMod val="75000"/>
                </a:schemeClr>
              </a:solidFill>
            </a:rPr>
            <a:t>.</a:t>
          </a:r>
          <a:endParaRPr lang="ru-RU" sz="14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822739" y="2909587"/>
        <a:ext cx="1240846" cy="530091"/>
      </dsp:txXfrm>
    </dsp:sp>
    <dsp:sp modelId="{5B359A54-0291-4846-8C78-F009247FB717}">
      <dsp:nvSpPr>
        <dsp:cNvPr id="0" name=""/>
        <dsp:cNvSpPr/>
      </dsp:nvSpPr>
      <dsp:spPr>
        <a:xfrm>
          <a:off x="1805368" y="3495325"/>
          <a:ext cx="1275588" cy="56483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75000"/>
                </a:schemeClr>
              </a:solidFill>
            </a:rPr>
            <a:t>ОРКСЭ 4 </a:t>
          </a:r>
          <a:r>
            <a:rPr lang="ru-RU" sz="14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400" b="1" kern="1200" dirty="0" smtClean="0">
              <a:solidFill>
                <a:schemeClr val="accent2">
                  <a:lumMod val="75000"/>
                </a:schemeClr>
              </a:solidFill>
            </a:rPr>
            <a:t>.</a:t>
          </a:r>
          <a:endParaRPr lang="ru-RU" sz="14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822739" y="3512696"/>
        <a:ext cx="1240846" cy="530091"/>
      </dsp:txXfrm>
    </dsp:sp>
    <dsp:sp modelId="{42712BEC-906A-4303-85B1-4031A47FD215}">
      <dsp:nvSpPr>
        <dsp:cNvPr id="0" name=""/>
        <dsp:cNvSpPr/>
      </dsp:nvSpPr>
      <dsp:spPr>
        <a:xfrm>
          <a:off x="3024924" y="1400170"/>
          <a:ext cx="5018963" cy="3536008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1021862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Программа духовно-нравственного воспитания (1-4 </a:t>
          </a:r>
          <a:r>
            <a:rPr lang="ru-RU" sz="20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.), Программа воспитания и социализации  (5-9 </a:t>
          </a:r>
          <a:r>
            <a:rPr lang="ru-RU" sz="20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.)</a:t>
          </a:r>
          <a:endParaRPr lang="ru-RU" sz="2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133668" y="1508914"/>
        <a:ext cx="4801475" cy="3318520"/>
      </dsp:txXfrm>
    </dsp:sp>
    <dsp:sp modelId="{283C1B0B-4A1C-4DFD-8BD3-035FD3C32251}">
      <dsp:nvSpPr>
        <dsp:cNvPr id="0" name=""/>
        <dsp:cNvSpPr/>
      </dsp:nvSpPr>
      <dsp:spPr>
        <a:xfrm>
          <a:off x="3364877" y="2614618"/>
          <a:ext cx="2137748" cy="174074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во внеурочную деятельность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Курсы, ДПИ, Фольклор,</a:t>
          </a: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Школьный музей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НОУ;</a:t>
          </a:r>
          <a:endParaRPr lang="ru-RU" sz="1400" kern="1200" dirty="0"/>
        </a:p>
      </dsp:txBody>
      <dsp:txXfrm>
        <a:off x="3418411" y="2668152"/>
        <a:ext cx="2030680" cy="1633677"/>
      </dsp:txXfrm>
    </dsp:sp>
    <dsp:sp modelId="{6BAB3B86-35B2-4E12-AE8B-2154B7C41A01}">
      <dsp:nvSpPr>
        <dsp:cNvPr id="0" name=""/>
        <dsp:cNvSpPr/>
      </dsp:nvSpPr>
      <dsp:spPr>
        <a:xfrm>
          <a:off x="5563443" y="2543180"/>
          <a:ext cx="2137748" cy="1883622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Занятия по ОДНКНР, включенные в РПП других предметов, модулей</a:t>
          </a: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История;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ИЗО;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Музыка;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accent2">
                  <a:lumMod val="75000"/>
                </a:schemeClr>
              </a:solidFill>
            </a:rPr>
            <a:t>Литература</a:t>
          </a:r>
          <a:endParaRPr lang="ru-RU" sz="1400" kern="1200" dirty="0"/>
        </a:p>
      </dsp:txBody>
      <dsp:txXfrm>
        <a:off x="5621371" y="2601108"/>
        <a:ext cx="2021892" cy="17677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0E8B5-88F0-4A29-94B4-C3A544BF897A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8FBDBF-A765-4208-A00D-9C1DE759F29D}">
      <dsp:nvSpPr>
        <dsp:cNvPr id="0" name=""/>
        <dsp:cNvSpPr/>
      </dsp:nvSpPr>
      <dsp:spPr>
        <a:xfrm>
          <a:off x="3775352" y="453038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9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. «ОДНКНР»</a:t>
          </a:r>
          <a:endParaRPr lang="ru-RU" sz="16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806767" y="484453"/>
        <a:ext cx="2879045" cy="580705"/>
      </dsp:txXfrm>
    </dsp:sp>
    <dsp:sp modelId="{39F00794-CB2F-498C-9331-718C204370E7}">
      <dsp:nvSpPr>
        <dsp:cNvPr id="0" name=""/>
        <dsp:cNvSpPr/>
      </dsp:nvSpPr>
      <dsp:spPr>
        <a:xfrm>
          <a:off x="3775352" y="1177015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8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. «ОДНКН 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Емельяновского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 района»</a:t>
          </a:r>
          <a:endParaRPr lang="ru-RU" sz="1600" b="1" kern="1200" dirty="0"/>
        </a:p>
      </dsp:txBody>
      <dsp:txXfrm>
        <a:off x="3806767" y="1208430"/>
        <a:ext cx="2879045" cy="580705"/>
      </dsp:txXfrm>
    </dsp:sp>
    <dsp:sp modelId="{F6712C9D-1B9A-43AD-B586-5CE11097D230}">
      <dsp:nvSpPr>
        <dsp:cNvPr id="0" name=""/>
        <dsp:cNvSpPr/>
      </dsp:nvSpPr>
      <dsp:spPr>
        <a:xfrm>
          <a:off x="3775352" y="1900992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7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. «ОДНКН Красноярского края»</a:t>
          </a:r>
          <a:r>
            <a:rPr lang="ru-RU" sz="1300" kern="1200" dirty="0" smtClean="0"/>
            <a:t/>
          </a:r>
          <a:br>
            <a:rPr lang="ru-RU" sz="1300" kern="1200" dirty="0" smtClean="0"/>
          </a:br>
          <a:endParaRPr lang="ru-RU" sz="1300" kern="1200" dirty="0"/>
        </a:p>
      </dsp:txBody>
      <dsp:txXfrm>
        <a:off x="3806767" y="1932407"/>
        <a:ext cx="2879045" cy="580705"/>
      </dsp:txXfrm>
    </dsp:sp>
    <dsp:sp modelId="{4F6A7D4B-68EB-44F5-A45D-5843E5B8699F}">
      <dsp:nvSpPr>
        <dsp:cNvPr id="0" name=""/>
        <dsp:cNvSpPr/>
      </dsp:nvSpPr>
      <dsp:spPr>
        <a:xfrm>
          <a:off x="3775352" y="2624970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6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. «Основы религиозных культур народов России»</a:t>
          </a:r>
          <a:r>
            <a:rPr lang="ru-RU" sz="1600" b="1" kern="1200" dirty="0" smtClean="0"/>
            <a:t> </a:t>
          </a:r>
          <a:endParaRPr lang="ru-RU" sz="1600" b="1" kern="1200" dirty="0"/>
        </a:p>
      </dsp:txBody>
      <dsp:txXfrm>
        <a:off x="3806767" y="2656385"/>
        <a:ext cx="2879045" cy="580705"/>
      </dsp:txXfrm>
    </dsp:sp>
    <dsp:sp modelId="{F5DFAB87-75B3-48F6-B571-9CF2CDD21B49}">
      <dsp:nvSpPr>
        <dsp:cNvPr id="0" name=""/>
        <dsp:cNvSpPr/>
      </dsp:nvSpPr>
      <dsp:spPr>
        <a:xfrm>
          <a:off x="3775352" y="3348947"/>
          <a:ext cx="2941875" cy="64353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5 </a:t>
          </a:r>
          <a:r>
            <a:rPr lang="ru-RU" sz="1600" b="1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</a:rPr>
            <a:t>. «Народы России»</a:t>
          </a:r>
          <a:endParaRPr lang="ru-RU" sz="1600" b="1" kern="1200" dirty="0"/>
        </a:p>
      </dsp:txBody>
      <dsp:txXfrm>
        <a:off x="3806767" y="3380362"/>
        <a:ext cx="2879045" cy="5807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EA6DA-4F76-447E-8BCF-69A1F839D9C4}">
      <dsp:nvSpPr>
        <dsp:cNvPr id="0" name=""/>
        <dsp:cNvSpPr/>
      </dsp:nvSpPr>
      <dsp:spPr>
        <a:xfrm rot="10800000">
          <a:off x="2313041" y="139434"/>
          <a:ext cx="3916175" cy="7030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0010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9 </a:t>
          </a:r>
          <a:r>
            <a:rPr lang="ru-RU" sz="19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. индивидуальный</a:t>
          </a:r>
          <a:endParaRPr lang="ru-RU" sz="1900" kern="1200" dirty="0"/>
        </a:p>
      </dsp:txBody>
      <dsp:txXfrm rot="10800000">
        <a:off x="2488795" y="139434"/>
        <a:ext cx="3740421" cy="703015"/>
      </dsp:txXfrm>
    </dsp:sp>
    <dsp:sp modelId="{50EE7132-D8F7-4614-98CE-505A7EB6B30B}">
      <dsp:nvSpPr>
        <dsp:cNvPr id="0" name=""/>
        <dsp:cNvSpPr/>
      </dsp:nvSpPr>
      <dsp:spPr>
        <a:xfrm>
          <a:off x="936706" y="0"/>
          <a:ext cx="1254769" cy="899697"/>
        </a:xfrm>
        <a:prstGeom prst="ellipse">
          <a:avLst/>
        </a:prstGeom>
        <a:blipFill rotWithShape="0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94EA80-39F5-4EB6-8744-FF5527B5ADFD}">
      <dsp:nvSpPr>
        <dsp:cNvPr id="0" name=""/>
        <dsp:cNvSpPr/>
      </dsp:nvSpPr>
      <dsp:spPr>
        <a:xfrm rot="10800000">
          <a:off x="2231549" y="1382120"/>
          <a:ext cx="4270216" cy="7030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0010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8 </a:t>
          </a:r>
          <a:r>
            <a:rPr lang="ru-RU" sz="19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. индивидуальный</a:t>
          </a:r>
          <a:endParaRPr lang="ru-RU" sz="1900" kern="1200" dirty="0"/>
        </a:p>
      </dsp:txBody>
      <dsp:txXfrm rot="10800000">
        <a:off x="2407303" y="1382120"/>
        <a:ext cx="4094462" cy="703015"/>
      </dsp:txXfrm>
    </dsp:sp>
    <dsp:sp modelId="{5AE1B2A0-20CB-4F41-ACD6-66E557F54E96}">
      <dsp:nvSpPr>
        <dsp:cNvPr id="0" name=""/>
        <dsp:cNvSpPr/>
      </dsp:nvSpPr>
      <dsp:spPr>
        <a:xfrm>
          <a:off x="1277903" y="1112591"/>
          <a:ext cx="1204166" cy="1202029"/>
        </a:xfrm>
        <a:prstGeom prst="ellipse">
          <a:avLst/>
        </a:prstGeom>
        <a:blipFill rotWithShape="0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802AC0-55BC-45F5-81FE-D17A85BFAFF8}">
      <dsp:nvSpPr>
        <dsp:cNvPr id="0" name=""/>
        <dsp:cNvSpPr/>
      </dsp:nvSpPr>
      <dsp:spPr>
        <a:xfrm rot="10800000">
          <a:off x="2351996" y="2623123"/>
          <a:ext cx="4545529" cy="7030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0010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7 </a:t>
          </a:r>
          <a:r>
            <a:rPr lang="ru-RU" sz="19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sz="1900" kern="1200" dirty="0"/>
        </a:p>
      </dsp:txBody>
      <dsp:txXfrm rot="10800000">
        <a:off x="2527750" y="2623123"/>
        <a:ext cx="4369775" cy="703015"/>
      </dsp:txXfrm>
    </dsp:sp>
    <dsp:sp modelId="{94DC5A82-49E9-4B06-88EA-A369402A67E3}">
      <dsp:nvSpPr>
        <dsp:cNvPr id="0" name=""/>
        <dsp:cNvSpPr/>
      </dsp:nvSpPr>
      <dsp:spPr>
        <a:xfrm>
          <a:off x="1032059" y="2524476"/>
          <a:ext cx="1912229" cy="900309"/>
        </a:xfrm>
        <a:prstGeom prst="ellipse">
          <a:avLst/>
        </a:prstGeom>
        <a:blipFill rotWithShape="0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380866-4FF5-401B-8EA2-A382636E55BB}">
      <dsp:nvSpPr>
        <dsp:cNvPr id="0" name=""/>
        <dsp:cNvSpPr/>
      </dsp:nvSpPr>
      <dsp:spPr>
        <a:xfrm rot="10800000">
          <a:off x="2187037" y="3822377"/>
          <a:ext cx="4742165" cy="7030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0010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6 </a:t>
          </a:r>
          <a:r>
            <a:rPr lang="ru-RU" sz="19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sz="1900" kern="1200" dirty="0"/>
        </a:p>
      </dsp:txBody>
      <dsp:txXfrm rot="10800000">
        <a:off x="2362791" y="3822377"/>
        <a:ext cx="4566411" cy="703015"/>
      </dsp:txXfrm>
    </dsp:sp>
    <dsp:sp modelId="{01C2B8D5-4193-4D61-AAEF-80D056E0A52B}">
      <dsp:nvSpPr>
        <dsp:cNvPr id="0" name=""/>
        <dsp:cNvSpPr/>
      </dsp:nvSpPr>
      <dsp:spPr>
        <a:xfrm>
          <a:off x="1000382" y="3634640"/>
          <a:ext cx="1842300" cy="1078488"/>
        </a:xfrm>
        <a:prstGeom prst="ellipse">
          <a:avLst/>
        </a:prstGeom>
        <a:blipFill rotWithShape="0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AFA0AB-9694-4324-AE07-AFD4C839AB66}">
      <dsp:nvSpPr>
        <dsp:cNvPr id="0" name=""/>
        <dsp:cNvSpPr/>
      </dsp:nvSpPr>
      <dsp:spPr>
        <a:xfrm rot="10800000">
          <a:off x="2218207" y="5144592"/>
          <a:ext cx="4742165" cy="70301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0010" tIns="72390" rIns="135128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5 </a:t>
          </a:r>
          <a:r>
            <a:rPr lang="ru-RU" sz="1900" kern="1200" dirty="0" err="1" smtClean="0">
              <a:solidFill>
                <a:schemeClr val="accent2">
                  <a:lumMod val="75000"/>
                </a:schemeClr>
              </a:solidFill>
            </a:rPr>
            <a:t>кл</a:t>
          </a:r>
          <a:r>
            <a:rPr lang="ru-RU" sz="1900" kern="1200" dirty="0" smtClean="0">
              <a:solidFill>
                <a:schemeClr val="accent2">
                  <a:lumMod val="75000"/>
                </a:schemeClr>
              </a:solidFill>
            </a:rPr>
            <a:t>. групповой</a:t>
          </a:r>
          <a:endParaRPr lang="ru-RU" sz="1900" kern="1200" dirty="0">
            <a:solidFill>
              <a:schemeClr val="accent2">
                <a:lumMod val="75000"/>
              </a:schemeClr>
            </a:solidFill>
          </a:endParaRPr>
        </a:p>
      </dsp:txBody>
      <dsp:txXfrm rot="10800000">
        <a:off x="2393961" y="5144592"/>
        <a:ext cx="4566411" cy="703015"/>
      </dsp:txXfrm>
    </dsp:sp>
    <dsp:sp modelId="{ACA5646A-4340-40FE-AAA5-B56DA29AD38C}">
      <dsp:nvSpPr>
        <dsp:cNvPr id="0" name=""/>
        <dsp:cNvSpPr/>
      </dsp:nvSpPr>
      <dsp:spPr>
        <a:xfrm>
          <a:off x="969212" y="4922984"/>
          <a:ext cx="1966980" cy="1146230"/>
        </a:xfrm>
        <a:prstGeom prst="ellipse">
          <a:avLst/>
        </a:prstGeom>
        <a:blipFill rotWithShape="0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4CBDF-DD09-403B-A98B-FB689694E5CA}">
      <dsp:nvSpPr>
        <dsp:cNvPr id="0" name=""/>
        <dsp:cNvSpPr/>
      </dsp:nvSpPr>
      <dsp:spPr>
        <a:xfrm rot="16200000">
          <a:off x="725094" y="-725094"/>
          <a:ext cx="2678913" cy="41291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Образовательные чтения: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- Покровские (</a:t>
          </a:r>
          <a:r>
            <a:rPr lang="ru-RU" sz="1800" b="0" kern="1200" dirty="0" err="1" smtClean="0">
              <a:solidFill>
                <a:schemeClr val="accent2">
                  <a:lumMod val="75000"/>
                </a:schemeClr>
              </a:solidFill>
            </a:rPr>
            <a:t>Дрокино</a:t>
          </a: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- Рождественские (Стеклозавод);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- Пасхальные (Никольское);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- Петро – Павловские (</a:t>
          </a:r>
          <a:r>
            <a:rPr lang="ru-RU" sz="1800" b="0" kern="1200" dirty="0" err="1" smtClean="0">
              <a:solidFill>
                <a:schemeClr val="accent2">
                  <a:lumMod val="75000"/>
                </a:schemeClr>
              </a:solidFill>
            </a:rPr>
            <a:t>Шуваево</a:t>
          </a: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2">
                  <a:lumMod val="75000"/>
                </a:schemeClr>
              </a:solidFill>
            </a:rPr>
            <a:t>- Сретенские (Солонцы) </a:t>
          </a:r>
          <a:endParaRPr lang="ru-RU" sz="1800" b="0" kern="1200" dirty="0">
            <a:solidFill>
              <a:schemeClr val="accent2">
                <a:lumMod val="75000"/>
              </a:schemeClr>
            </a:solidFill>
          </a:endParaRPr>
        </a:p>
      </dsp:txBody>
      <dsp:txXfrm rot="5400000">
        <a:off x="-1" y="1"/>
        <a:ext cx="4129102" cy="2009184"/>
      </dsp:txXfrm>
    </dsp:sp>
    <dsp:sp modelId="{F173173E-58D9-447E-AA60-D1F22A7B630E}">
      <dsp:nvSpPr>
        <dsp:cNvPr id="0" name=""/>
        <dsp:cNvSpPr/>
      </dsp:nvSpPr>
      <dsp:spPr>
        <a:xfrm>
          <a:off x="4129102" y="0"/>
          <a:ext cx="4129102" cy="267891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Фонд «София»: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- Организация и поддержка чтений и фестивалей;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</a:rPr>
            <a:t>- издательская деятельность;</a:t>
          </a:r>
          <a:endParaRPr lang="ru-RU" sz="2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4129102" y="0"/>
        <a:ext cx="4129102" cy="2009184"/>
      </dsp:txXfrm>
    </dsp:sp>
    <dsp:sp modelId="{9C66B295-F2A6-4889-BF0B-F067EE205955}">
      <dsp:nvSpPr>
        <dsp:cNvPr id="0" name=""/>
        <dsp:cNvSpPr/>
      </dsp:nvSpPr>
      <dsp:spPr>
        <a:xfrm rot="10800000">
          <a:off x="71433" y="2678913"/>
          <a:ext cx="4129102" cy="267891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Фестивали: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Рождественская звезда (Устюг);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Царственная Россия (Емельяново);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Россия - наш дом (</a:t>
          </a:r>
          <a:r>
            <a:rPr lang="ru-RU" sz="2000" b="0" kern="1200" dirty="0" err="1" smtClean="0">
              <a:solidFill>
                <a:schemeClr val="accent2">
                  <a:lumMod val="75000"/>
                </a:schemeClr>
              </a:solidFill>
            </a:rPr>
            <a:t>Дрокино</a:t>
          </a: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НПК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solidFill>
              <a:schemeClr val="accent2">
                <a:lumMod val="75000"/>
              </a:schemeClr>
            </a:solidFill>
          </a:endParaRPr>
        </a:p>
      </dsp:txBody>
      <dsp:txXfrm rot="10800000">
        <a:off x="71433" y="3348641"/>
        <a:ext cx="4129102" cy="2009184"/>
      </dsp:txXfrm>
    </dsp:sp>
    <dsp:sp modelId="{5AF5378C-248A-4ACE-9C16-3B7AB71C95EB}">
      <dsp:nvSpPr>
        <dsp:cNvPr id="0" name=""/>
        <dsp:cNvSpPr/>
      </dsp:nvSpPr>
      <dsp:spPr>
        <a:xfrm rot="5400000">
          <a:off x="4854196" y="1953818"/>
          <a:ext cx="2678913" cy="412910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2">
                  <a:lumMod val="75000"/>
                </a:schemeClr>
              </a:solidFill>
            </a:rPr>
            <a:t>Школы: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smtClean="0">
              <a:solidFill>
                <a:schemeClr val="accent2">
                  <a:lumMod val="75000"/>
                </a:schemeClr>
              </a:solidFill>
            </a:rPr>
            <a:t>-</a:t>
          </a: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 создание школьных моделей;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апробация материалов;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2">
                  <a:lumMod val="75000"/>
                </a:schemeClr>
              </a:solidFill>
            </a:rPr>
            <a:t>- организация учебных исследований, проектов.</a:t>
          </a:r>
          <a:r>
            <a:rPr lang="ru-RU" sz="4900" kern="1200" dirty="0" smtClean="0"/>
            <a:t> </a:t>
          </a:r>
          <a:endParaRPr lang="ru-RU" sz="4900" kern="1200" dirty="0"/>
        </a:p>
      </dsp:txBody>
      <dsp:txXfrm rot="-5400000">
        <a:off x="4129101" y="3348641"/>
        <a:ext cx="4129102" cy="2009184"/>
      </dsp:txXfrm>
    </dsp:sp>
    <dsp:sp modelId="{CB63E8AC-A5D6-4435-AC3E-A0211F2D2F36}">
      <dsp:nvSpPr>
        <dsp:cNvPr id="0" name=""/>
        <dsp:cNvSpPr/>
      </dsp:nvSpPr>
      <dsp:spPr>
        <a:xfrm>
          <a:off x="3114668" y="2080363"/>
          <a:ext cx="2028867" cy="119709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/>
            <a:t>РМО</a:t>
          </a:r>
          <a:endParaRPr lang="ru-RU" sz="5200" kern="1200" dirty="0"/>
        </a:p>
      </dsp:txBody>
      <dsp:txXfrm>
        <a:off x="3173106" y="2138801"/>
        <a:ext cx="1911991" cy="1080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17333-9392-40D1-8CFA-2A0E95715A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C42BC-1C17-4E46-9D28-0C9744634B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12955-F213-4A8F-A64C-E3E0447F94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8A24F-9D2B-4ABC-BD4C-7188ACA394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987A5-2A87-49C5-96F2-C2E9435A80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EE873-55D5-4932-8D13-18066D2E64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60578A-75E9-49F3-B3C7-3E880B290B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ED6B0-2080-45F9-8CB1-729FACB931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DF726-004D-4310-8DC1-C6464521D4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08E51-C4DA-4691-8BEB-3222B1AB81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5D793-FCE4-42DB-9E20-5789494F08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2BDD91-507E-47C3-8237-C5FE001B537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uslim.ru/" TargetMode="External"/><Relationship Id="rId3" Type="http://schemas.openxmlformats.org/officeDocument/2006/relationships/hyperlink" Target="http://school-collection.edu.ru/" TargetMode="External"/><Relationship Id="rId7" Type="http://schemas.openxmlformats.org/officeDocument/2006/relationships/hyperlink" Target="http://www.otdelro.ru/" TargetMode="External"/><Relationship Id="rId2" Type="http://schemas.openxmlformats.org/officeDocument/2006/relationships/hyperlink" Target="http://fcior.ed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atriarchia.ru/" TargetMode="External"/><Relationship Id="rId11" Type="http://schemas.openxmlformats.org/officeDocument/2006/relationships/hyperlink" Target="http://www.oprf.ru/" TargetMode="External"/><Relationship Id="rId5" Type="http://schemas.openxmlformats.org/officeDocument/2006/relationships/hyperlink" Target="http://www.gmir.ru/" TargetMode="External"/><Relationship Id="rId10" Type="http://schemas.openxmlformats.org/officeDocument/2006/relationships/hyperlink" Target="http://www.feor.ru/" TargetMode="External"/><Relationship Id="rId4" Type="http://schemas.openxmlformats.org/officeDocument/2006/relationships/hyperlink" Target="http://www.gumfak.ru/" TargetMode="External"/><Relationship Id="rId9" Type="http://schemas.openxmlformats.org/officeDocument/2006/relationships/hyperlink" Target="http://www.buddhism.ru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rpc.ru/" TargetMode="External"/><Relationship Id="rId2" Type="http://schemas.openxmlformats.org/officeDocument/2006/relationships/hyperlink" Target="http://my.krskstate.ru/docs/ethnos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melyanovo-xram.cerkov.ru/" TargetMode="External"/><Relationship Id="rId4" Type="http://schemas.openxmlformats.org/officeDocument/2006/relationships/hyperlink" Target="http://kasdom.ru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sz="3600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О разработке </a:t>
            </a:r>
            <a:r>
              <a:rPr lang="ru-RU" sz="3600" i="1" dirty="0" smtClean="0">
                <a:solidFill>
                  <a:schemeClr val="accent2">
                    <a:lumMod val="75000"/>
                  </a:schemeClr>
                </a:solidFill>
              </a:rPr>
              <a:t>региональной</a:t>
            </a:r>
            <a:r>
              <a:rPr lang="ru-RU" sz="3600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600" i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модели реализации предметной области ОДНКНР в образовательных организациях </a:t>
            </a:r>
            <a:r>
              <a:rPr lang="ru-RU" sz="3600" i="1" dirty="0" smtClean="0">
                <a:solidFill>
                  <a:schemeClr val="accent2">
                    <a:lumMod val="75000"/>
                  </a:schemeClr>
                </a:solidFill>
              </a:rPr>
              <a:t> Красноярского края</a:t>
            </a:r>
            <a:r>
              <a:rPr lang="ru-RU" sz="3600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600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УМО 04.05.2018г.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52" name="Picture 4" descr="C:\Users\ТСУ\Desktop\картинк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57562"/>
            <a:ext cx="333375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15436" cy="621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814"/>
                <a:gridCol w="3446408"/>
                <a:gridCol w="2214578"/>
                <a:gridCol w="1571636"/>
              </a:tblGrid>
              <a:tr h="40317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Формы реализации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Учебные занятия в СДП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Учебное занятие – проект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Учебное занятие – исследование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Учебное занятие-экскурсия (музей)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Учебное занятие – путешествие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Образовательное событие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Соц. проекты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КТД – коллективное творческое дело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Кружки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Клубы, объединения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Элективы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курсы внеурочной деятельности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Учебные занятия в СДП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Уклад школы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Образовательное событие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 Благотворительность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8334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планируемые результаты</a:t>
                      </a:r>
                      <a:endParaRPr lang="ru-RU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поликультурная компетентность, которая понимается как интегративное качество личности ребенка, приобретаемое в результате освоения детьми поликультурных знаний, развития интеллектуально-нравственных интересов, потребностей, мотивов, ценностей, приобретения опыта, социальных норм и правил поведения, необходимых для повседневной жизни и деятельности в современном обществе.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Занятия по предметной области ОДНКНР, учитывающие региональные, национальные и этнокультурные особенности региона России, включенные в часть учебного плана, формируемую участниками образовательных отношений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1800" dirty="0" smtClean="0"/>
              <a:t>Преподавание учебных предметов, курсов, дисциплин (модулей) в урочной форме необходимо предусмотреть в части учебного плана, формируемой участниками образовательных отношений, так как для данной предметной области в стандартах не прописаны составляющие её учебные предметы, в то же время ОДНКНР – обязательная предметная область в учебном плане, в  соответствии с пунктом 18.3.1. приказа Министерства  образования и науки  Российской  Федерации  от  17.12.2010  г.  №  1897  «Об  утверждении федерального  государственного  образовательного  стандарта  основного общего образования». При этом необходимо учитывать, что минимальный объем учебной нагрузки для возможности последующего выставления учащемуся в аттестат об основном общем образовании итоговой отметки по реализуемым в рамках обязательной предметной области ОДНКНР учебным предметам, курсам, дисциплинам (модулям) в соответствии с  учебным планом образовательной организации должен составлять не менее 64 часов за 2 учебных года.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543824" cy="1011222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Варианты рабочей программы по предмету ОДНКНР 0, 5 часа в неделю </a:t>
            </a:r>
            <a:b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(5 - 9 классы)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500174"/>
            <a:ext cx="4038600" cy="5143536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5 класс «Народы России»;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6 класс «Основы религиозных культур народов России»;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7 класс «Основы духовно-нравственной культуры народов Красноярского края»;</a:t>
            </a:r>
          </a:p>
          <a:p>
            <a:pPr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класс «Основы духовно-нравственной культуры народов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Емельяновского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района»;</a:t>
            </a:r>
          </a:p>
          <a:p>
            <a:pPr>
              <a:buNone/>
            </a:pP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класс «Основы духовно-нравственной культуры народов России»;</a:t>
            </a:r>
          </a:p>
          <a:p>
            <a:pPr>
              <a:buNone/>
            </a:pPr>
            <a:endParaRPr lang="ru-RU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00174"/>
            <a:ext cx="4038600" cy="5143536"/>
          </a:xfrm>
        </p:spPr>
        <p:txBody>
          <a:bodyPr/>
          <a:lstStyle/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5 класс «Православие в  России»;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6 класс «Православие в  России»;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7 класс «Основы духовно-нравственной культуры народов Красноярского края»;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8 класс «Основы духовно-нравственной культуры народов </a:t>
            </a:r>
            <a:r>
              <a:rPr lang="ru-RU" sz="2000" dirty="0" err="1" smtClean="0">
                <a:solidFill>
                  <a:schemeClr val="accent2">
                    <a:lumMod val="75000"/>
                  </a:schemeClr>
                </a:solidFill>
              </a:rPr>
              <a:t>Емельяновского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района»;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9 класс «История и культура родного поселения»;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Содержательная логика предмета ОДНКНР 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гнутая влево стрелка 6"/>
          <p:cNvSpPr/>
          <p:nvPr/>
        </p:nvSpPr>
        <p:spPr bwMode="auto">
          <a:xfrm rot="609729">
            <a:off x="378864" y="1313115"/>
            <a:ext cx="2528388" cy="4519478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20888053">
            <a:off x="714348" y="2000240"/>
            <a:ext cx="2600392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Проект</a:t>
            </a:r>
            <a:endParaRPr lang="ru-RU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285728"/>
          <a:ext cx="7929586" cy="6072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Выгнутая вправо стрелка 17"/>
          <p:cNvSpPr/>
          <p:nvPr/>
        </p:nvSpPr>
        <p:spPr bwMode="auto">
          <a:xfrm>
            <a:off x="7143768" y="571480"/>
            <a:ext cx="1714512" cy="5643602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 rot="1826464">
            <a:off x="7043424" y="1015291"/>
            <a:ext cx="2017281" cy="97524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Проект</a:t>
            </a:r>
            <a:endParaRPr lang="ru-RU" sz="54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8001024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Муниципальная модель реализации предметной области ОДНКНР в образовательных организациях 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</a:rPr>
              <a:t>Емельяновского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 района</a:t>
            </a:r>
            <a:endParaRPr lang="ru-RU" sz="2400" dirty="0"/>
          </a:p>
        </p:txBody>
      </p:sp>
      <p:pic>
        <p:nvPicPr>
          <p:cNvPr id="4" name="Picture 2" descr="C:\Users\ТСУ\Desktop\i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258204" cy="535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Ресурсное и методическое обеспечение предметной области ОДНКНР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eaLnBrk="1" hangingPunct="1"/>
            <a:r>
              <a:rPr lang="ru-RU" sz="2000" dirty="0" smtClean="0"/>
              <a:t>Федеральный  центр   информационно-образовательных  ресурсов  -</a:t>
            </a:r>
            <a:r>
              <a:rPr lang="en-US" sz="2000" u="sng" dirty="0" smtClean="0">
                <a:hlinkClick r:id="rId2"/>
              </a:rPr>
              <a:t>http</a:t>
            </a:r>
            <a:r>
              <a:rPr lang="ru-RU" sz="2000" u="sng" dirty="0" smtClean="0">
                <a:hlinkClick r:id="rId2"/>
              </a:rPr>
              <a:t>://</a:t>
            </a:r>
            <a:r>
              <a:rPr lang="en-US" sz="2000" u="sng" dirty="0" err="1" smtClean="0">
                <a:hlinkClick r:id="rId2"/>
              </a:rPr>
              <a:t>fcior</a:t>
            </a:r>
            <a:r>
              <a:rPr lang="ru-RU" sz="2000" u="sng" dirty="0" smtClean="0">
                <a:hlinkClick r:id="rId2"/>
              </a:rPr>
              <a:t>.</a:t>
            </a:r>
            <a:r>
              <a:rPr lang="en-US" sz="2000" u="sng" dirty="0" err="1" smtClean="0">
                <a:hlinkClick r:id="rId2"/>
              </a:rPr>
              <a:t>edu</a:t>
            </a:r>
            <a:r>
              <a:rPr lang="ru-RU" sz="2000" u="sng" dirty="0" smtClean="0">
                <a:hlinkClick r:id="rId2"/>
              </a:rPr>
              <a:t>.</a:t>
            </a:r>
            <a:r>
              <a:rPr lang="en-US" sz="2000" u="sng" dirty="0" err="1" smtClean="0">
                <a:hlinkClick r:id="rId2"/>
              </a:rPr>
              <a:t>ru</a:t>
            </a:r>
            <a:r>
              <a:rPr lang="ru-RU" sz="2000" dirty="0" smtClean="0"/>
              <a:t>;</a:t>
            </a:r>
          </a:p>
          <a:p>
            <a:pPr eaLnBrk="1" hangingPunct="1"/>
            <a:r>
              <a:rPr lang="ru-RU" sz="2000" dirty="0" smtClean="0"/>
              <a:t>Единая     коллекция     цифровых     образовательных     ресурсов     -</a:t>
            </a:r>
            <a:r>
              <a:rPr lang="en-US" sz="2000" u="sng" dirty="0" smtClean="0">
                <a:hlinkClick r:id="rId3"/>
              </a:rPr>
              <a:t>http</a:t>
            </a:r>
            <a:r>
              <a:rPr lang="ru-RU" sz="2000" u="sng" dirty="0" smtClean="0">
                <a:hlinkClick r:id="rId3"/>
              </a:rPr>
              <a:t>://</a:t>
            </a:r>
            <a:r>
              <a:rPr lang="en-US" sz="2000" u="sng" dirty="0" smtClean="0">
                <a:hlinkClick r:id="rId3"/>
              </a:rPr>
              <a:t>school</a:t>
            </a:r>
            <a:r>
              <a:rPr lang="ru-RU" sz="2000" u="sng" dirty="0" smtClean="0">
                <a:hlinkClick r:id="rId3"/>
              </a:rPr>
              <a:t>-</a:t>
            </a:r>
            <a:r>
              <a:rPr lang="en-US" sz="2000" u="sng" dirty="0" smtClean="0">
                <a:hlinkClick r:id="rId3"/>
              </a:rPr>
              <a:t>collection</a:t>
            </a:r>
            <a:r>
              <a:rPr lang="ru-RU" sz="2000" u="sng" dirty="0" smtClean="0">
                <a:hlinkClick r:id="rId3"/>
              </a:rPr>
              <a:t>.</a:t>
            </a:r>
            <a:r>
              <a:rPr lang="en-US" sz="2000" u="sng" dirty="0" err="1" smtClean="0">
                <a:hlinkClick r:id="rId3"/>
              </a:rPr>
              <a:t>edu</a:t>
            </a:r>
            <a:r>
              <a:rPr lang="ru-RU" sz="2000" u="sng" dirty="0" smtClean="0">
                <a:hlinkClick r:id="rId3"/>
              </a:rPr>
              <a:t>.</a:t>
            </a:r>
            <a:r>
              <a:rPr lang="en-US" sz="2000" u="sng" dirty="0" err="1" smtClean="0">
                <a:hlinkClick r:id="rId3"/>
              </a:rPr>
              <a:t>ru</a:t>
            </a:r>
            <a:r>
              <a:rPr lang="ru-RU" sz="2000" dirty="0" smtClean="0"/>
              <a:t>. Электронная гуманитарная библиотека - </a:t>
            </a:r>
            <a:r>
              <a:rPr lang="en-US" sz="2000" u="sng" dirty="0" smtClean="0">
                <a:hlinkClick r:id="rId4"/>
              </a:rPr>
              <a:t>www</a:t>
            </a:r>
            <a:r>
              <a:rPr lang="ru-RU" sz="2000" u="sng" dirty="0" smtClean="0">
                <a:hlinkClick r:id="rId4"/>
              </a:rPr>
              <a:t>.</a:t>
            </a:r>
            <a:r>
              <a:rPr lang="en-US" sz="2000" u="sng" dirty="0" err="1" smtClean="0">
                <a:hlinkClick r:id="rId4"/>
              </a:rPr>
              <a:t>gumfak</a:t>
            </a:r>
            <a:r>
              <a:rPr lang="ru-RU" sz="2000" u="sng" dirty="0" smtClean="0">
                <a:hlinkClick r:id="rId4"/>
              </a:rPr>
              <a:t>.</a:t>
            </a:r>
            <a:r>
              <a:rPr lang="en-US" sz="2000" u="sng" dirty="0" err="1" smtClean="0">
                <a:hlinkClick r:id="rId4"/>
              </a:rPr>
              <a:t>ru</a:t>
            </a:r>
            <a:r>
              <a:rPr lang="ru-RU" sz="2000" dirty="0" smtClean="0"/>
              <a:t>; </a:t>
            </a:r>
          </a:p>
          <a:p>
            <a:pPr eaLnBrk="1" hangingPunct="1"/>
            <a:r>
              <a:rPr lang="ru-RU" sz="2000" dirty="0" smtClean="0"/>
              <a:t>Государственный музей истории религии - </a:t>
            </a:r>
            <a:r>
              <a:rPr lang="en-US" sz="2000" u="sng" dirty="0" smtClean="0">
                <a:hlinkClick r:id="rId5"/>
              </a:rPr>
              <a:t>www</a:t>
            </a:r>
            <a:r>
              <a:rPr lang="ru-RU" sz="2000" u="sng" dirty="0" smtClean="0">
                <a:hlinkClick r:id="rId5"/>
              </a:rPr>
              <a:t>.</a:t>
            </a:r>
            <a:r>
              <a:rPr lang="en-US" sz="2000" u="sng" dirty="0" err="1" smtClean="0">
                <a:hlinkClick r:id="rId5"/>
              </a:rPr>
              <a:t>gmir</a:t>
            </a:r>
            <a:r>
              <a:rPr lang="ru-RU" sz="2000" u="sng" dirty="0" smtClean="0">
                <a:hlinkClick r:id="rId5"/>
              </a:rPr>
              <a:t>.</a:t>
            </a:r>
            <a:r>
              <a:rPr lang="en-US" sz="2000" u="sng" dirty="0" err="1" smtClean="0">
                <a:hlinkClick r:id="rId5"/>
              </a:rPr>
              <a:t>ru</a:t>
            </a:r>
            <a:r>
              <a:rPr lang="ru-RU" sz="2000" dirty="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u="sng" dirty="0" smtClean="0">
                <a:hlinkClick r:id="rId6"/>
              </a:rPr>
              <a:t>http</a:t>
            </a:r>
            <a:r>
              <a:rPr lang="ru-RU" sz="2000" u="sng" dirty="0" smtClean="0">
                <a:hlinkClick r:id="rId6"/>
              </a:rPr>
              <a:t>://</a:t>
            </a:r>
            <a:r>
              <a:rPr lang="en-US" sz="2000" u="sng" dirty="0" smtClean="0">
                <a:hlinkClick r:id="rId6"/>
              </a:rPr>
              <a:t>www</a:t>
            </a:r>
            <a:r>
              <a:rPr lang="ru-RU" sz="2000" u="sng" dirty="0" smtClean="0">
                <a:hlinkClick r:id="rId6"/>
              </a:rPr>
              <a:t>.</a:t>
            </a:r>
            <a:r>
              <a:rPr lang="en-US" sz="2000" u="sng" dirty="0" err="1" smtClean="0">
                <a:hlinkClick r:id="rId6"/>
              </a:rPr>
              <a:t>patriarchia</a:t>
            </a:r>
            <a:r>
              <a:rPr lang="ru-RU" sz="2000" u="sng" dirty="0" smtClean="0">
                <a:hlinkClick r:id="rId6"/>
              </a:rPr>
              <a:t>.</a:t>
            </a:r>
            <a:r>
              <a:rPr lang="en-US" sz="2000" u="sng" dirty="0" err="1" smtClean="0">
                <a:hlinkClick r:id="rId6"/>
              </a:rPr>
              <a:t>ru</a:t>
            </a:r>
            <a:r>
              <a:rPr lang="ru-RU" sz="2000" u="sng" dirty="0" smtClean="0">
                <a:hlinkClick r:id="rId6"/>
              </a:rPr>
              <a:t>/</a:t>
            </a:r>
            <a:r>
              <a:rPr lang="en-US" sz="2000" dirty="0" smtClean="0"/>
              <a:t> </a:t>
            </a:r>
            <a:r>
              <a:rPr lang="ru-RU" sz="2000" dirty="0" smtClean="0"/>
              <a:t>Официальный сайт Русской Православной Церкви (Московский Патриархат), </a:t>
            </a:r>
            <a:r>
              <a:rPr lang="en-US" sz="2000" u="sng" dirty="0" smtClean="0">
                <a:hlinkClick r:id="rId7"/>
              </a:rPr>
              <a:t>http</a:t>
            </a:r>
            <a:r>
              <a:rPr lang="ru-RU" sz="2000" u="sng" dirty="0" smtClean="0">
                <a:hlinkClick r:id="rId7"/>
              </a:rPr>
              <a:t>://</a:t>
            </a:r>
            <a:r>
              <a:rPr lang="en-US" sz="2000" u="sng" dirty="0" smtClean="0">
                <a:hlinkClick r:id="rId7"/>
              </a:rPr>
              <a:t>www</a:t>
            </a:r>
            <a:r>
              <a:rPr lang="ru-RU" sz="2000" u="sng" dirty="0" smtClean="0">
                <a:hlinkClick r:id="rId7"/>
              </a:rPr>
              <a:t>.</a:t>
            </a:r>
            <a:r>
              <a:rPr lang="en-US" sz="2000" u="sng" dirty="0" err="1" smtClean="0">
                <a:hlinkClick r:id="rId7"/>
              </a:rPr>
              <a:t>otdelro</a:t>
            </a:r>
            <a:r>
              <a:rPr lang="ru-RU" sz="2000" u="sng" dirty="0" smtClean="0">
                <a:hlinkClick r:id="rId7"/>
              </a:rPr>
              <a:t>.</a:t>
            </a:r>
            <a:r>
              <a:rPr lang="en-US" sz="2000" u="sng" dirty="0" err="1" smtClean="0">
                <a:hlinkClick r:id="rId7"/>
              </a:rPr>
              <a:t>ru</a:t>
            </a:r>
            <a:r>
              <a:rPr lang="ru-RU" sz="2000" u="sng" dirty="0" smtClean="0">
                <a:hlinkClick r:id="rId7"/>
              </a:rPr>
              <a:t>/</a:t>
            </a:r>
            <a:r>
              <a:rPr lang="en-US" sz="2000" dirty="0" smtClean="0"/>
              <a:t> </a:t>
            </a:r>
            <a:r>
              <a:rPr lang="ru-RU" sz="2000" dirty="0" smtClean="0"/>
              <a:t>Отдел религиозного образования и </a:t>
            </a:r>
            <a:r>
              <a:rPr lang="ru-RU" sz="2000" dirty="0" err="1" smtClean="0"/>
              <a:t>катехизации</a:t>
            </a:r>
            <a:r>
              <a:rPr lang="ru-RU" sz="2000" dirty="0" smtClean="0"/>
              <a:t> РПЦ;</a:t>
            </a:r>
            <a:endParaRPr lang="en-US" sz="2000" u="sng" dirty="0" smtClean="0">
              <a:hlinkClick r:id="rId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u="sng" dirty="0" smtClean="0">
                <a:hlinkClick r:id="rId8"/>
              </a:rPr>
              <a:t>http</a:t>
            </a:r>
            <a:r>
              <a:rPr lang="ru-RU" sz="2000" u="sng" dirty="0" smtClean="0">
                <a:hlinkClick r:id="rId8"/>
              </a:rPr>
              <a:t>://</a:t>
            </a:r>
            <a:r>
              <a:rPr lang="en-US" sz="2000" u="sng" dirty="0" smtClean="0">
                <a:hlinkClick r:id="rId8"/>
              </a:rPr>
              <a:t>www</a:t>
            </a:r>
            <a:r>
              <a:rPr lang="ru-RU" sz="2000" u="sng" dirty="0" smtClean="0">
                <a:hlinkClick r:id="rId8"/>
              </a:rPr>
              <a:t>.</a:t>
            </a:r>
            <a:r>
              <a:rPr lang="en-US" sz="2000" u="sng" dirty="0" err="1" smtClean="0">
                <a:hlinkClick r:id="rId8"/>
              </a:rPr>
              <a:t>muslim</a:t>
            </a:r>
            <a:r>
              <a:rPr lang="ru-RU" sz="2000" u="sng" dirty="0" smtClean="0">
                <a:hlinkClick r:id="rId8"/>
              </a:rPr>
              <a:t>.</a:t>
            </a:r>
            <a:r>
              <a:rPr lang="en-US" sz="2000" u="sng" dirty="0" err="1" smtClean="0">
                <a:hlinkClick r:id="rId8"/>
              </a:rPr>
              <a:t>ru</a:t>
            </a:r>
            <a:r>
              <a:rPr lang="en-US" sz="2000" dirty="0" smtClean="0"/>
              <a:t> </a:t>
            </a:r>
            <a:r>
              <a:rPr lang="ru-RU" sz="2000" dirty="0" smtClean="0"/>
              <a:t>Совет муфтиев России;</a:t>
            </a:r>
            <a:endParaRPr lang="en-US" sz="2000" u="sng" dirty="0" smtClean="0">
              <a:hlinkClick r:id="rId9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u="sng" dirty="0" smtClean="0">
                <a:hlinkClick r:id="rId9"/>
              </a:rPr>
              <a:t>http</a:t>
            </a:r>
            <a:r>
              <a:rPr lang="ru-RU" sz="2000" u="sng" dirty="0" smtClean="0">
                <a:hlinkClick r:id="rId9"/>
              </a:rPr>
              <a:t>://</a:t>
            </a:r>
            <a:r>
              <a:rPr lang="en-US" sz="2000" u="sng" dirty="0" smtClean="0">
                <a:hlinkClick r:id="rId9"/>
              </a:rPr>
              <a:t>www</a:t>
            </a:r>
            <a:r>
              <a:rPr lang="ru-RU" sz="2000" u="sng" dirty="0" smtClean="0">
                <a:hlinkClick r:id="rId9"/>
              </a:rPr>
              <a:t>.</a:t>
            </a:r>
            <a:r>
              <a:rPr lang="en-US" sz="2000" u="sng" dirty="0" err="1" smtClean="0">
                <a:hlinkClick r:id="rId9"/>
              </a:rPr>
              <a:t>buddhism</a:t>
            </a:r>
            <a:r>
              <a:rPr lang="ru-RU" sz="2000" u="sng" dirty="0" smtClean="0">
                <a:hlinkClick r:id="rId9"/>
              </a:rPr>
              <a:t>.</a:t>
            </a:r>
            <a:r>
              <a:rPr lang="en-US" sz="2000" u="sng" dirty="0" err="1" smtClean="0">
                <a:hlinkClick r:id="rId9"/>
              </a:rPr>
              <a:t>ru</a:t>
            </a:r>
            <a:r>
              <a:rPr lang="en-US" sz="2000" dirty="0" smtClean="0"/>
              <a:t> </a:t>
            </a:r>
            <a:r>
              <a:rPr lang="ru-RU" sz="2000" dirty="0" smtClean="0"/>
              <a:t>Российская ассоциация буддистов;</a:t>
            </a:r>
            <a:endParaRPr lang="en-US" sz="2000" u="sng" dirty="0" smtClean="0">
              <a:hlinkClick r:id="rId1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u="sng" dirty="0" smtClean="0">
                <a:hlinkClick r:id="rId10"/>
              </a:rPr>
              <a:t>http</a:t>
            </a:r>
            <a:r>
              <a:rPr lang="ru-RU" sz="2000" u="sng" dirty="0" smtClean="0">
                <a:hlinkClick r:id="rId10"/>
              </a:rPr>
              <a:t>://</a:t>
            </a:r>
            <a:r>
              <a:rPr lang="en-US" sz="2000" u="sng" dirty="0" smtClean="0">
                <a:hlinkClick r:id="rId10"/>
              </a:rPr>
              <a:t>www</a:t>
            </a:r>
            <a:r>
              <a:rPr lang="ru-RU" sz="2000" u="sng" dirty="0" smtClean="0">
                <a:hlinkClick r:id="rId10"/>
              </a:rPr>
              <a:t>.</a:t>
            </a:r>
            <a:r>
              <a:rPr lang="en-US" sz="2000" u="sng" dirty="0" err="1" smtClean="0">
                <a:hlinkClick r:id="rId10"/>
              </a:rPr>
              <a:t>feor</a:t>
            </a:r>
            <a:r>
              <a:rPr lang="ru-RU" sz="2000" u="sng" dirty="0" smtClean="0">
                <a:hlinkClick r:id="rId10"/>
              </a:rPr>
              <a:t>.</a:t>
            </a:r>
            <a:r>
              <a:rPr lang="en-US" sz="2000" u="sng" dirty="0" err="1" smtClean="0">
                <a:hlinkClick r:id="rId10"/>
              </a:rPr>
              <a:t>ru</a:t>
            </a:r>
            <a:r>
              <a:rPr lang="ru-RU" sz="2000" u="sng" dirty="0" smtClean="0">
                <a:hlinkClick r:id="rId10"/>
              </a:rPr>
              <a:t>/</a:t>
            </a:r>
            <a:r>
              <a:rPr lang="en-US" sz="2000" dirty="0" smtClean="0"/>
              <a:t> </a:t>
            </a:r>
            <a:r>
              <a:rPr lang="ru-RU" sz="2000" dirty="0" smtClean="0"/>
              <a:t>Федерация еврейских общин России.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сайт Общественной палаты - </a:t>
            </a:r>
            <a:r>
              <a:rPr lang="en-US" sz="2000" u="sng" dirty="0" smtClean="0">
                <a:hlinkClick r:id="rId11"/>
              </a:rPr>
              <a:t>http</a:t>
            </a:r>
            <a:r>
              <a:rPr lang="ru-RU" sz="2000" u="sng" dirty="0" smtClean="0">
                <a:hlinkClick r:id="rId11"/>
              </a:rPr>
              <a:t>://</a:t>
            </a:r>
            <a:r>
              <a:rPr lang="en-US" sz="2000" u="sng" dirty="0" smtClean="0">
                <a:hlinkClick r:id="rId11"/>
              </a:rPr>
              <a:t>www</a:t>
            </a:r>
            <a:r>
              <a:rPr lang="ru-RU" sz="2000" u="sng" dirty="0" smtClean="0">
                <a:hlinkClick r:id="rId11"/>
              </a:rPr>
              <a:t>.</a:t>
            </a:r>
            <a:r>
              <a:rPr lang="en-US" sz="2000" u="sng" dirty="0" err="1" smtClean="0">
                <a:hlinkClick r:id="rId11"/>
              </a:rPr>
              <a:t>oprf</a:t>
            </a:r>
            <a:r>
              <a:rPr lang="ru-RU" sz="2000" u="sng" dirty="0" smtClean="0">
                <a:hlinkClick r:id="rId11"/>
              </a:rPr>
              <a:t>.</a:t>
            </a:r>
            <a:r>
              <a:rPr lang="en-US" sz="2000" u="sng" dirty="0" err="1" smtClean="0">
                <a:hlinkClick r:id="rId11"/>
              </a:rPr>
              <a:t>ru</a:t>
            </a:r>
            <a:r>
              <a:rPr lang="ru-RU" sz="2000" dirty="0" smtClean="0"/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err="1" smtClean="0"/>
              <a:t>Этноатласы</a:t>
            </a:r>
            <a:r>
              <a:rPr lang="ru-RU" sz="2000" dirty="0" smtClean="0"/>
              <a:t> народов России по регионам;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Сайт журнала «Фома»;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Фильмы «Мой мир – Россия»;</a:t>
            </a:r>
          </a:p>
          <a:p>
            <a:pPr>
              <a:buNone/>
            </a:pP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Ресурсное и методическое обеспечение предметной области ОДНКНР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616624"/>
          </a:xfrm>
        </p:spPr>
        <p:txBody>
          <a:bodyPr/>
          <a:lstStyle/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Этноатлас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Красноярского края;</a:t>
            </a: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Этнокалендарь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Красноярского края;</a:t>
            </a: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Видиоэнциклопедия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«Народы и религии Красноярского края»;</a:t>
            </a:r>
          </a:p>
          <a:p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Знциклопедия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Красноярского края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2"/>
              </a:rPr>
              <a:t>http://my.krskstate.ru/docs/ethnoses/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Материалы по НРК;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Материалы «Уставных уроков»;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Сайт Красноярской митрополии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3"/>
              </a:rPr>
              <a:t>http://www.kerpc.ru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Музейно-просветительский центр духовной культуры в Красноярском крае</a:t>
            </a:r>
            <a:r>
              <a:rPr lang="en-US" sz="2000" b="1" dirty="0" smtClean="0"/>
              <a:t> </a:t>
            </a:r>
            <a:r>
              <a:rPr lang="en-US" sz="2000" b="1" dirty="0" smtClean="0">
                <a:hlinkClick r:id="rId4"/>
              </a:rPr>
              <a:t>http://kasdom.ru</a:t>
            </a:r>
            <a:r>
              <a:rPr lang="ru-RU" sz="2000" b="1" dirty="0" smtClean="0"/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Краевой календарь для воспитания и гражданского образования 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Красноярского края;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Журналы «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Этно-Мир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Енесее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»;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Путешествие по Красноярскому краю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Храм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Свято-Троицкий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пгт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Емельяново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5"/>
              </a:rPr>
              <a:t>http://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5"/>
              </a:rPr>
              <a:t>emelyanovo-xram.cerkov.ru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Ресурсное и методическое обеспечение предметной области ОДНКНР</a:t>
            </a:r>
            <a:endParaRPr lang="ru-RU" sz="2400" dirty="0"/>
          </a:p>
        </p:txBody>
      </p:sp>
      <p:pic>
        <p:nvPicPr>
          <p:cNvPr id="23554" name="Picture 2" descr="C:\Users\ТСУ\Desktop\Рисунок (35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0364" y="2189161"/>
            <a:ext cx="3000396" cy="4668839"/>
          </a:xfrm>
          <a:prstGeom prst="rect">
            <a:avLst/>
          </a:prstGeom>
          <a:noFill/>
        </p:spPr>
      </p:pic>
      <p:pic>
        <p:nvPicPr>
          <p:cNvPr id="23555" name="Picture 3" descr="C:\Users\ТСУ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05500" y="1714488"/>
            <a:ext cx="3238500" cy="2857500"/>
          </a:xfrm>
          <a:prstGeom prst="rect">
            <a:avLst/>
          </a:prstGeom>
          <a:noFill/>
        </p:spPr>
      </p:pic>
      <p:pic>
        <p:nvPicPr>
          <p:cNvPr id="23556" name="Picture 4" descr="C:\Users\ТСУ\Desktop\212400-3-big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43636" y="3857628"/>
            <a:ext cx="2457450" cy="3000372"/>
          </a:xfrm>
          <a:prstGeom prst="rect">
            <a:avLst/>
          </a:prstGeom>
          <a:noFill/>
        </p:spPr>
      </p:pic>
      <p:pic>
        <p:nvPicPr>
          <p:cNvPr id="23557" name="Picture 5" descr="C:\Users\ТСУ\Desktop\по Кр.краю\002804ad.jpe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144713"/>
            <a:ext cx="2928925" cy="4713287"/>
          </a:xfrm>
          <a:prstGeom prst="rect">
            <a:avLst/>
          </a:prstGeom>
          <a:noFill/>
        </p:spPr>
      </p:pic>
      <p:pic>
        <p:nvPicPr>
          <p:cNvPr id="8" name="Рисунок 7" descr="1.jpg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82" y="0"/>
            <a:ext cx="7609127" cy="3101863"/>
          </a:xfrm>
          <a:prstGeom prst="rect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400" dirty="0"/>
          </a:p>
        </p:txBody>
      </p:sp>
      <p:pic>
        <p:nvPicPr>
          <p:cNvPr id="24578" name="Picture 2" descr="C:\Users\ТСУ\Desktop\DSC_0036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5330807" y="2116138"/>
            <a:ext cx="4714909" cy="2911477"/>
          </a:xfrm>
          <a:prstGeom prst="rect">
            <a:avLst/>
          </a:prstGeom>
          <a:noFill/>
        </p:spPr>
      </p:pic>
      <p:pic>
        <p:nvPicPr>
          <p:cNvPr id="24579" name="Picture 3" descr="C:\Users\ТСУ\Desktop\DSC_0037_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3000364" y="428628"/>
            <a:ext cx="3500462" cy="2643206"/>
          </a:xfrm>
          <a:prstGeom prst="rect">
            <a:avLst/>
          </a:prstGeom>
          <a:noFill/>
        </p:spPr>
      </p:pic>
      <p:pic>
        <p:nvPicPr>
          <p:cNvPr id="24580" name="Picture 4" descr="C:\Users\ТСУ\Desktop\DSC_003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0"/>
            <a:ext cx="2857519" cy="3429024"/>
          </a:xfrm>
          <a:prstGeom prst="rect">
            <a:avLst/>
          </a:prstGeom>
          <a:noFill/>
        </p:spPr>
      </p:pic>
      <p:pic>
        <p:nvPicPr>
          <p:cNvPr id="24581" name="Picture 5" descr="C:\Users\ТСУ\Desktop\DSC_0039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3571852"/>
            <a:ext cx="3067047" cy="3286148"/>
          </a:xfrm>
          <a:prstGeom prst="rect">
            <a:avLst/>
          </a:prstGeom>
          <a:noFill/>
        </p:spPr>
      </p:pic>
      <p:pic>
        <p:nvPicPr>
          <p:cNvPr id="24582" name="Picture 6" descr="C:\Users\ТСУ\Desktop\DSC_0040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8992" y="3571876"/>
            <a:ext cx="2714644" cy="3286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714356"/>
            <a:ext cx="7758138" cy="1643074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haroni" pitchFamily="2" charset="-79"/>
              </a:rPr>
              <a:t>Письмо Департамента государственной политики в сфере общего образования Министерства образования и науки России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haroni" pitchFamily="2" charset="-79"/>
              </a:rPr>
              <a:t>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haroni" pitchFamily="2" charset="-79"/>
              </a:rPr>
              <a:t>«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  <a:cs typeface="Aharoni" pitchFamily="2" charset="-79"/>
              </a:rPr>
              <a:t>Об изучении предметных областей: «Основы религиозных культур и светской этики» и «Основы духовно-нравственной культуры народов России» № 08-761 от 25.05.2015 г. </a:t>
            </a:r>
            <a:r>
              <a:rPr lang="ru-RU" sz="2400" b="1" dirty="0" smtClean="0">
                <a:latin typeface="Constantia" pitchFamily="18" charset="0"/>
                <a:cs typeface="Aharoni" pitchFamily="2" charset="-79"/>
              </a:rPr>
              <a:t/>
            </a:r>
            <a:br>
              <a:rPr lang="ru-RU" sz="2400" b="1" dirty="0" smtClean="0">
                <a:latin typeface="Constantia" pitchFamily="18" charset="0"/>
                <a:cs typeface="Aharoni" pitchFamily="2" charset="-79"/>
              </a:rPr>
            </a:br>
            <a:endParaRPr lang="ru-RU" sz="2400" dirty="0">
              <a:cs typeface="Aharoni" pitchFamily="2" charset="-79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4143380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занятия по предметной области ОДНКНР, учитывающие региональные, национальные и этнокультурные особенности региона России, включенные в часть учебного плана, формируемую участниками образовательных отношений;</a:t>
            </a: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включение в рабочие программы других учебных предметов, курсов, дисциплин (модулей) других предметных областей, тем, содержащих вопросы духовно-нравственного воспитания;</a:t>
            </a:r>
          </a:p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включение занятий по предметной области ОДНКНР во внеурочную деятельность в рамках реализации Программы воспитания и социализации обучающихся.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Школьные проекты в рамках «Программы формирования гражданственности»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«Гражданином быть обязан» 2012 – 2015 гг. 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62" name="Picture 2" descr="C:\Users\ТСУ\Desktop\i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</p:spPr>
      </p:pic>
      <p:pic>
        <p:nvPicPr>
          <p:cNvPr id="5" name="Содержимое 4" descr="C:\Documents and Settings\Директор\Рабочий стол\конкурсы  ГРАНТЫ\ФОТО ДЛЯ ПРОЕКТОВ\IMG_0688.jpg"/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2143115"/>
            <a:ext cx="3610178" cy="4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 descr="\\Sekret\доки\от Дрокиной\IMG_317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29125" y="2143115"/>
            <a:ext cx="4244209" cy="4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«И помнит мир спасенный -2»  2013-2015 гг.</a:t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Обелиск воинам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ВОв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в п.Логовой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IMGA039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6315" y="1600200"/>
            <a:ext cx="4048607" cy="45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DSC0004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3974972" cy="45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ТСУ\Desktop\i2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Школьные проекты в рамках «Программы формирования гражданственности»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 descr="C:\Users\ТСУ\Desktop\i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143000" cy="1143000"/>
          </a:xfrm>
          <a:prstGeom prst="rect">
            <a:avLst/>
          </a:prstGeom>
          <a:noFill/>
        </p:spPr>
      </p:pic>
      <p:pic>
        <p:nvPicPr>
          <p:cNvPr id="5" name="Рисунок 4" descr="C:\Documents and Settings\ZZZ\Рабочий стол\Новая папка (2)\DSC03121.JP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72000" y="2627170"/>
            <a:ext cx="4176464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G:\DCIM\108___06\IMG_2312.JPG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71500" y="2627170"/>
            <a:ext cx="3744098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«И помнит мир спасенный -1»  2012-2014 гг.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Обелиск воинам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ВОв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</a:rPr>
              <a:t>с.Дрокино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357166"/>
            <a:ext cx="7829576" cy="5768997"/>
          </a:xfrm>
        </p:spPr>
        <p:txBody>
          <a:bodyPr/>
          <a:lstStyle/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Предметная область ОДНКНР является: логическим продолжением предметной области ОРКСЭ, обязательным элементом учебного плана общеобразовательной организации на уровне основного общего образования.  </a:t>
            </a: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Направлена на достижение результатов: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воспитание способности к духовному развитию, нравственному самосовершенствованию;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воспитание веротерпимости, уважительного отношения к религиозным чувствам, взглядам людей или их отсутствию;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знание основных норм морали, нравственных, духовных идеалов, хранимых в культурных традициях народов России, готовность на их основе к сознательному самоограничению в поступках, поведении, расточительном 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потребительстве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представлений об основах светской этики, культуры традиционных религий, их роли в развитии культуры и истории России и человечества, в становлении гражданского общества и российской государственности;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понимание значения нравственности, веры и религии в жизни человека, семьи и общества;</a:t>
            </a:r>
          </a:p>
          <a:p>
            <a:pPr algn="just">
              <a:buNone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представлений об исторической роли традиционных религий и гражданского общества в становлении российской государственности.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Constantia" pitchFamily="18" charset="0"/>
              </a:rPr>
              <a:t> </a:t>
            </a:r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ФЗ «Об образовании в РФ» ч.2 статьи 28 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бразовательные организации свободны в определении содержания образования, выборе учебно-методического обеспечения, образовательных технологий по реализуемым ими образовательным программам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Принятие решения о реализации предметной области ОДНКНР через урочную и (или) внеурочную деятельность, о выборе учебно-методического обеспечения предметной области ОДНКНР, включение учебных модулей, содержащих вопросы духовно-нравственного воспитания, в учебные предметы других предметных областей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относится к компетенции конкретной образовательной организации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8001024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Реализация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предметной области ОДНКНР в образовательных организациях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РФ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71538" y="5143512"/>
            <a:ext cx="71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В каждой ОО складывается собственная модель с приоритетными направлениями, формой и содержанием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22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543824" cy="1143000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Интегративная школьная модель реализации предметной области ОДНКНР в ОО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0" cy="629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14"/>
                <a:gridCol w="2357454"/>
                <a:gridCol w="2143140"/>
                <a:gridCol w="1928826"/>
                <a:gridCol w="1500166"/>
              </a:tblGrid>
              <a:tr h="244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Модель 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Модель 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Модель 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Модель 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27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Calibri"/>
                          <a:cs typeface="Times New Roman"/>
                        </a:rPr>
                        <a:t>Название модели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занятия по предметной области ОДНКНР</a:t>
                      </a: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, учитывающие региональные, национальные и этнокультурные особенности региона России, включенные в часть учебного плана, формируемую участниками образовательных отношений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Calibri"/>
                          <a:cs typeface="Times New Roman"/>
                        </a:rPr>
                        <a:t>включение в рабочие программы учебных предметов, курсов, дисциплин (модулей)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других предметных областей тем, содержащих вопросы духовно-нравственного воспитания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Calibri"/>
                          <a:cs typeface="Times New Roman"/>
                        </a:rPr>
                        <a:t>включение занятий по предметной области ОДНКНР во внеурочную деятельность</a:t>
                      </a: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 в рамках реализации Программы воспитания и социализации обучающихся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>
                          <a:latin typeface="Times New Roman"/>
                          <a:ea typeface="Calibri"/>
                          <a:cs typeface="Times New Roman"/>
                        </a:rPr>
                        <a:t>Интеграция моделей - Уклад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58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Место в образовательном процессе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Часть учебного плана, формируемая участниками образовательных отношений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При изучении учебных предметов разных предметных областей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Часть учебного плана по внеурочной деятельности (духовно-нравственного воспитание)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Интеграция 3 моделей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78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>
                          <a:latin typeface="Times New Roman"/>
                          <a:ea typeface="Calibri"/>
                          <a:cs typeface="Times New Roman"/>
                        </a:rPr>
                        <a:t>Ключевая задача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Определение наиболее оптимальных и эффективных для ОО форм реализации предметной области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Определение тем  в рабочих программах  по предметам для интеграции с содержанием предметной области ОДНКР  (история, обществознание, литература, география, МХК и т.д.)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Определение содержания курсов внеурочной деятельности, форм и методов воспитательной работы в данном направлении Программы воспитания и социализации обучающихся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• Введение в </a:t>
                      </a: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оргкультуру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ОО новых </a:t>
                      </a:r>
                      <a:r>
                        <a:rPr lang="ru-RU" sz="1200" i="1" dirty="0">
                          <a:latin typeface="Times New Roman"/>
                          <a:ea typeface="Calibri"/>
                          <a:cs typeface="Times New Roman"/>
                        </a:rPr>
                        <a:t>норм отношений, поведения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• Введение </a:t>
                      </a:r>
                      <a:r>
                        <a:rPr lang="ru-RU" sz="1200" i="1" dirty="0" err="1">
                          <a:latin typeface="Times New Roman"/>
                          <a:ea typeface="Calibri"/>
                          <a:cs typeface="Times New Roman"/>
                        </a:rPr>
                        <a:t>со-бытийной</a:t>
                      </a:r>
                      <a:r>
                        <a:rPr lang="ru-RU" sz="1200" i="1" dirty="0">
                          <a:latin typeface="Times New Roman"/>
                          <a:ea typeface="Calibri"/>
                          <a:cs typeface="Times New Roman"/>
                        </a:rPr>
                        <a:t> формы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отношений как совместного (ребёнок – взрослый) конструирования, проживания и переживания шага взаимного развития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1" y="214290"/>
          <a:ext cx="8715438" cy="6729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848"/>
                <a:gridCol w="1958863"/>
                <a:gridCol w="1714512"/>
                <a:gridCol w="1643074"/>
                <a:gridCol w="2143141"/>
              </a:tblGrid>
              <a:tr h="6215106"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Нормативные документы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Отражено в ООП ООО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Рабочая программа по предмету 17/34 ч в год (пока 5 класс)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Программа по воспитанию и социализации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об итоговой и промежуточной аттестации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 ШСОКО (Программа мониторинга) -– мониторинг становления личностных  результатов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Отражено в ООП ООО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Рабочие программы по предметам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Программа по воспитанию и социализации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об итоговой и промежуточной аттестации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 ШСОКО (Программа мониторинга) -– мониторинг становления личностных  результатов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Отражено в ООП ООО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Программы элективных курсов, кружков, клубов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Программа по воспитанию и социализации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об итоговой и промежуточной аттестации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 ШСОКО (Программа мониторинга) -– мониторинг становления личностных  результатов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Отражено в ООП НОО, ООП ООО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Рабочая программа по предмету 17/34 ч в год (пока 5 класс)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Рабочие программы по предметам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Программа по воспитанию и социализации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Программы элективных курсов, кружков, клубов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об итоговой и промежуточной аттестации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• Положение о ШСОКО (Программа мониторинга) -– мониторинг становления личностных  результатов 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1751</Words>
  <Application>Microsoft Office PowerPoint</Application>
  <PresentationFormat>Экран (4:3)</PresentationFormat>
  <Paragraphs>187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Оформление по умолчанию</vt:lpstr>
      <vt:lpstr>О разработке региональной модели реализации предметной области ОДНКНР в образовательных организациях  Красноярского края   УМО 04.05.2018г.</vt:lpstr>
      <vt:lpstr>Письмо Департамента государственной политики в сфере общего образования Министерства образования и науки России «Об изучении предметных областей: «Основы религиозных культур и светской этики» и «Основы духовно-нравственной культуры народов России» № 08-761 от 25.05.2015 г.  </vt:lpstr>
      <vt:lpstr>Презентация PowerPoint</vt:lpstr>
      <vt:lpstr> ФЗ «Об образовании в РФ» ч.2 статьи 28 </vt:lpstr>
      <vt:lpstr>Реализация предметной области ОДНКНР в образовательных организациях РФ</vt:lpstr>
      <vt:lpstr>Презентация PowerPoint</vt:lpstr>
      <vt:lpstr>Интегративная школьная модель реализации предметной области ОДНКНР в ОО</vt:lpstr>
      <vt:lpstr>Презентация PowerPoint</vt:lpstr>
      <vt:lpstr>Презентация PowerPoint</vt:lpstr>
      <vt:lpstr>Презентация PowerPoint</vt:lpstr>
      <vt:lpstr>Занятия по предметной области ОДНКНР, учитывающие региональные, национальные и этнокультурные особенности региона России, включенные в часть учебного плана, формируемую участниками образовательных отношений</vt:lpstr>
      <vt:lpstr>Варианты рабочей программы по предмету ОДНКНР 0, 5 часа в неделю  (5 - 9 классы)</vt:lpstr>
      <vt:lpstr>Содержательная логика предмета ОДНКНР </vt:lpstr>
      <vt:lpstr>Презентация PowerPoint</vt:lpstr>
      <vt:lpstr>Муниципальная модель реализации предметной области ОДНКНР в образовательных организациях Емельяновского района</vt:lpstr>
      <vt:lpstr>Ресурсное и методическое обеспечение предметной области ОДНКНР</vt:lpstr>
      <vt:lpstr>Ресурсное и методическое обеспечение предметной области ОДНКНР</vt:lpstr>
      <vt:lpstr>Ресурсное и методическое обеспечение предметной области ОДНКНР</vt:lpstr>
      <vt:lpstr>Презентация PowerPoint</vt:lpstr>
      <vt:lpstr>Школьные проекты в рамках «Программы формирования гражданственности»</vt:lpstr>
      <vt:lpstr>«И помнит мир спасенный -2»  2013-2015 гг. Обелиск воинам ВОв в п.Логовой</vt:lpstr>
      <vt:lpstr>Школьные проекты в рамках «Программы формирования гражданственности»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Красноярск в произведениях художников</dc:title>
  <dc:creator>user</dc:creator>
  <cp:lastModifiedBy>Татьяна Копылова</cp:lastModifiedBy>
  <cp:revision>95</cp:revision>
  <dcterms:created xsi:type="dcterms:W3CDTF">2008-03-22T07:04:26Z</dcterms:created>
  <dcterms:modified xsi:type="dcterms:W3CDTF">2018-11-12T06:20:25Z</dcterms:modified>
</cp:coreProperties>
</file>