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media/image1.png" ContentType="image/png"/>
  <Override PartName="/ppt/media/image8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10.jpeg" ContentType="image/jpeg"/>
  <Override PartName="/ppt/media/image5.jpeg" ContentType="image/jpeg"/>
  <Override PartName="/ppt/media/image6.jpeg" ContentType="image/jpeg"/>
  <Override PartName="/ppt/media/image11.jpeg" ContentType="image/jpeg"/>
  <Override PartName="/ppt/media/image7.jpeg" ContentType="image/jpeg"/>
  <Override PartName="/ppt/media/image9.jpe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05C8265-A8BE-40A5-A197-4C6AB7DCB6A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35E5B91-DFF7-4C9D-B428-26F20DDCE15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0D62D8C-16F3-4BCB-8DCE-D05181482CD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189BC81-14FF-4377-B1AA-977BB944345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76E3E4F-E7D9-44EA-8C63-FD716970C7F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B8573E5-F434-4A49-8BAE-E99BF673713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1AA93C6-4578-4FC1-831B-FA8426DDAE3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6C76036E-AC26-404C-99DE-526FC251355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9F96B56-BCC6-46EE-AEDE-33B8DC164F3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EF47D68-DAC1-41C7-A2ED-CB5A9242C6A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1A1BD89-E5D9-43EC-A6B4-2C7C2ECF926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14DC63F-A7A6-4484-8EC9-7EB6C5FF1D1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6ED4431-844B-4BCA-8D4F-D0F84255E2B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B6C8191A-9F82-4915-8DA1-EAE21E25605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E576257E-8FE3-467D-BE6B-881558E3594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50FA400D-887A-40BF-9BD7-6E43BFF0BA9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5B21A64D-27C2-4E52-BBF4-24379CF88C1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1B10C04-82A5-4665-8473-A37937E07A0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4C83545-B16E-4115-8AC2-E803C53EE11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86E4013-76A1-4459-A2B8-32B9B389CD6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416744C-644D-4792-ABDB-55E94E7EF70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06D70BB-B520-4852-9C34-F9CA6CC293E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DD5431F-00E0-4CC9-8E2A-CEBF089102D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1263DCD-4B44-45E2-AB33-CFD68493D3F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 idx="1"/>
          </p:nvPr>
        </p:nvSpPr>
        <p:spPr>
          <a:xfrm>
            <a:off x="3124080" y="6416640"/>
            <a:ext cx="289476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7924680" y="6416640"/>
            <a:ext cx="761400" cy="364320"/>
          </a:xfrm>
          <a:prstGeom prst="rect">
            <a:avLst/>
          </a:prstGeom>
          <a:noFill/>
          <a:ln w="0">
            <a:noFill/>
          </a:ln>
        </p:spPr>
        <p:txBody>
          <a:bodyPr lIns="0" rIns="0" tIns="45000" bIns="4500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bcbcbc"/>
                </a:solidFill>
                <a:latin typeface="Book Antiqu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AA0C6E56-9081-4ADE-8388-4A71667E396E}" type="slidenum">
              <a:rPr b="0" lang="ru-RU" sz="1200" spc="-1" strike="noStrike">
                <a:solidFill>
                  <a:srgbClr val="bcbcbc"/>
                </a:solidFill>
                <a:latin typeface="Book Antiqua"/>
              </a:rPr>
              <a:t>9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3"/>
          </p:nvPr>
        </p:nvSpPr>
        <p:spPr>
          <a:xfrm>
            <a:off x="457200" y="6416640"/>
            <a:ext cx="213300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3124080" y="6416640"/>
            <a:ext cx="289476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7924680" y="6416640"/>
            <a:ext cx="761400" cy="364320"/>
          </a:xfrm>
          <a:prstGeom prst="rect">
            <a:avLst/>
          </a:prstGeom>
          <a:noFill/>
          <a:ln w="0">
            <a:noFill/>
          </a:ln>
        </p:spPr>
        <p:txBody>
          <a:bodyPr lIns="0" rIns="0" tIns="45000" bIns="4500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bcbcbc"/>
                </a:solidFill>
                <a:latin typeface="Book Antiqu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48DEF3C0-1011-478F-AD82-982571941843}" type="slidenum">
              <a:rPr b="0" lang="ru-RU" sz="1200" spc="-1" strike="noStrike">
                <a:solidFill>
                  <a:srgbClr val="bcbcbc"/>
                </a:solidFill>
                <a:latin typeface="Book Antiqu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457200" y="6416640"/>
            <a:ext cx="213300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jpeg"/><Relationship Id="rId3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image" Target="../media/image11.jpeg"/><Relationship Id="rId3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395640" y="1124640"/>
            <a:ext cx="7771680" cy="1469160"/>
          </a:xfrm>
          <a:prstGeom prst="rect">
            <a:avLst/>
          </a:prstGeom>
          <a:noFill/>
          <a:ln w="0">
            <a:noFill/>
          </a:ln>
        </p:spPr>
        <p:txBody>
          <a:bodyPr lIns="45720" rIns="45720" tIns="0" bIns="0" anchor="b">
            <a:norm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5400" spc="-1" strike="noStrike" cap="all">
                <a:solidFill>
                  <a:srgbClr val="ffffff"/>
                </a:solidFill>
                <a:latin typeface="Lucida Sans"/>
              </a:rPr>
              <a:t>ЛЕКТОРИУМ</a:t>
            </a:r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ubTitle"/>
          </p:nvPr>
        </p:nvSpPr>
        <p:spPr>
          <a:xfrm>
            <a:off x="1043640" y="3213000"/>
            <a:ext cx="6400080" cy="1751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algn="ctr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1" lang="en-US" sz="4000" spc="-1" strike="noStrike">
                <a:solidFill>
                  <a:srgbClr val="ffffff"/>
                </a:solidFill>
                <a:latin typeface="Times New Roman"/>
              </a:rPr>
              <a:t>https://www.lektorium.tv</a:t>
            </a:r>
            <a:endParaRPr b="0" lang="ru-RU" sz="40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Picture 2" descr=""/>
          <p:cNvPicPr/>
          <p:nvPr/>
        </p:nvPicPr>
        <p:blipFill>
          <a:blip r:embed="rId1"/>
          <a:stretch/>
        </p:blipFill>
        <p:spPr>
          <a:xfrm>
            <a:off x="0" y="1046880"/>
            <a:ext cx="9143280" cy="449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Picture 2" descr=""/>
          <p:cNvPicPr/>
          <p:nvPr/>
        </p:nvPicPr>
        <p:blipFill>
          <a:blip r:embed="rId1"/>
          <a:stretch/>
        </p:blipFill>
        <p:spPr>
          <a:xfrm>
            <a:off x="0" y="1512000"/>
            <a:ext cx="9167760" cy="4283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2" descr=""/>
          <p:cNvPicPr/>
          <p:nvPr/>
        </p:nvPicPr>
        <p:blipFill>
          <a:blip r:embed="rId1"/>
          <a:stretch/>
        </p:blipFill>
        <p:spPr>
          <a:xfrm>
            <a:off x="27000" y="1296000"/>
            <a:ext cx="9167760" cy="4319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Picture 2" descr=""/>
          <p:cNvPicPr/>
          <p:nvPr/>
        </p:nvPicPr>
        <p:blipFill>
          <a:blip r:embed="rId1"/>
          <a:stretch/>
        </p:blipFill>
        <p:spPr>
          <a:xfrm>
            <a:off x="107640" y="1044000"/>
            <a:ext cx="8960400" cy="4211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Picture 2" descr=""/>
          <p:cNvPicPr/>
          <p:nvPr/>
        </p:nvPicPr>
        <p:blipFill>
          <a:blip r:embed="rId1"/>
          <a:stretch/>
        </p:blipFill>
        <p:spPr>
          <a:xfrm>
            <a:off x="323640" y="116640"/>
            <a:ext cx="6816240" cy="3167280"/>
          </a:xfrm>
          <a:prstGeom prst="rect">
            <a:avLst/>
          </a:prstGeom>
          <a:ln w="0">
            <a:noFill/>
          </a:ln>
        </p:spPr>
      </p:pic>
      <p:pic>
        <p:nvPicPr>
          <p:cNvPr id="89" name="Picture 3" descr=""/>
          <p:cNvPicPr/>
          <p:nvPr/>
        </p:nvPicPr>
        <p:blipFill>
          <a:blip r:embed="rId2"/>
          <a:stretch/>
        </p:blipFill>
        <p:spPr>
          <a:xfrm>
            <a:off x="971640" y="3069000"/>
            <a:ext cx="7955640" cy="3635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Picture 2" descr=""/>
          <p:cNvPicPr/>
          <p:nvPr/>
        </p:nvPicPr>
        <p:blipFill>
          <a:blip r:embed="rId1"/>
          <a:stretch/>
        </p:blipFill>
        <p:spPr>
          <a:xfrm>
            <a:off x="0" y="1116000"/>
            <a:ext cx="9088200" cy="4139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Picture 2" descr=""/>
          <p:cNvPicPr/>
          <p:nvPr/>
        </p:nvPicPr>
        <p:blipFill>
          <a:blip r:embed="rId1"/>
          <a:stretch/>
        </p:blipFill>
        <p:spPr>
          <a:xfrm>
            <a:off x="-24480" y="1052640"/>
            <a:ext cx="9167760" cy="5156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Прямоугольник 1"/>
          <p:cNvSpPr/>
          <p:nvPr/>
        </p:nvSpPr>
        <p:spPr>
          <a:xfrm>
            <a:off x="1502640" y="332640"/>
            <a:ext cx="6179040" cy="759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en-US" sz="44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https://www.lektorium.tv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3" name="Picture 3" descr=""/>
          <p:cNvPicPr/>
          <p:nvPr/>
        </p:nvPicPr>
        <p:blipFill>
          <a:blip r:embed="rId1"/>
          <a:stretch/>
        </p:blipFill>
        <p:spPr>
          <a:xfrm>
            <a:off x="107640" y="1556640"/>
            <a:ext cx="6599160" cy="3051000"/>
          </a:xfrm>
          <a:prstGeom prst="rect">
            <a:avLst/>
          </a:prstGeom>
          <a:ln w="0">
            <a:noFill/>
          </a:ln>
        </p:spPr>
      </p:pic>
      <p:pic>
        <p:nvPicPr>
          <p:cNvPr id="94" name="Picture 2" descr=""/>
          <p:cNvPicPr/>
          <p:nvPr/>
        </p:nvPicPr>
        <p:blipFill>
          <a:blip r:embed="rId2"/>
          <a:stretch/>
        </p:blipFill>
        <p:spPr>
          <a:xfrm>
            <a:off x="2699640" y="3744000"/>
            <a:ext cx="6307920" cy="28627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Апекс">
  <a:themeElements>
    <a:clrScheme name="Другая 15">
      <a:dk1>
        <a:srgbClr val="aacdfa"/>
      </a:dk1>
      <a:lt1>
        <a:srgbClr val="ffffff"/>
      </a:lt1>
      <a:dk2>
        <a:srgbClr val="aacdfa"/>
      </a:dk2>
      <a:lt2>
        <a:srgbClr val="c6e7fc"/>
      </a:lt2>
      <a:accent1>
        <a:srgbClr val="aacdfa"/>
      </a:accent1>
      <a:accent2>
        <a:srgbClr val="aacdfa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aacdfa"/>
      </a:hlink>
      <a:folHlink>
        <a:srgbClr val="5eae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Апекс">
  <a:themeElements>
    <a:clrScheme name="Другая 15">
      <a:dk1>
        <a:srgbClr val="aacdfa"/>
      </a:dk1>
      <a:lt1>
        <a:srgbClr val="ffffff"/>
      </a:lt1>
      <a:dk2>
        <a:srgbClr val="aacdfa"/>
      </a:dk2>
      <a:lt2>
        <a:srgbClr val="c6e7fc"/>
      </a:lt2>
      <a:accent1>
        <a:srgbClr val="aacdfa"/>
      </a:accent1>
      <a:accent2>
        <a:srgbClr val="aacdfa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aacdfa"/>
      </a:hlink>
      <a:folHlink>
        <a:srgbClr val="5eae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340</TotalTime>
  <Application>LibreOffice/7.5.4.2$Windows_X86_64 LibreOffice_project/36ccfdc35048b057fd9854c757a8b67ec53977b6</Application>
  <AppVersion>15.0000</AppVersion>
  <Words>7</Words>
  <Paragraphs>3</Paragraphs>
  <Company>Company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2023-08-18T05:35:04Z</dcterms:created>
  <dc:creator>Косырьков Артем Юрьевич</dc:creator>
  <dc:description/>
  <dc:language>ru-RU</dc:language>
  <cp:lastModifiedBy/>
  <dcterms:modified xsi:type="dcterms:W3CDTF">2023-09-05T17:32:11Z</dcterms:modified>
  <cp:revision>14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(4:3)</vt:lpwstr>
  </property>
  <property fmtid="{D5CDD505-2E9C-101B-9397-08002B2CF9AE}" pid="3" name="Slides">
    <vt:r8>9</vt:r8>
  </property>
</Properties>
</file>