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 Slab" panose="020B0604020202020204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10a770c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10a770c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110a770cb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110a770cb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110a770cb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110a770cb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110a770cb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110a770cb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110a770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110a770c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10a770c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10a770c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110a770c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110a770c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10a770c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10a770c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110a770c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110a770cb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110a770c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110a770c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110a770cb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110a770cb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/>
              <a:t>Облачная структура культурологического подхода при преподавании уроков эстетического цикла.</a:t>
            </a:r>
            <a:endParaRPr sz="2800" b="1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3542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Жигаев Илья Геннадьевич</a:t>
            </a:r>
            <a:endParaRPr sz="2000"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 учитель искусства МБОУ СОШ № 12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Социоцентрическое мышление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87900" y="11850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Акцент на совместном росте, равенстве, гуманизме, толерантности, стабильности, внимании к вопросам окружающей среды. Мотивация – человеческие отношения и обучение. Ценятся открытость и доверие, а не конкуренция. Лидеры становятся менее авторитарным, иерархии размываются. Эффективность падает, наступает стагнация. </a:t>
            </a: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«Мыслить глобально – действовать глобально».</a:t>
            </a: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Этика: законы важны, но они должны служить благосостоянию всех.</a:t>
            </a: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Современные примеры: социальные государства Европы, Гринпис, левое движение.</a:t>
            </a: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Предпосылки к переходу: слишком высокая стоимость коллективных решений, необходимость конкурировать с системами, несущими меньшее количество социальных обязательств.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Системное, интегрирующее мышление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Мотивация обучением, акцент на росте, изменениях, вызовах. Системное мышление, экология уходит на второй план (но сохраняется), на первых план выходит эффективность системы. Признание ценности хаоса и самоорганизации. 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«Мыслить глобально – действовать локально».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Этика: этика является предметом договора между людьми, а не государства.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Современные примеры: компании высокотехнологичного сектора.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Предпосылки к переходу: поиск порядка в хаосе, поиск направляющих принципов, соединение духовности и физики.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Облачная структура культурологического подхода позволяет: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изучать культурологические эпохи в любом порядке в зависимости от педагогической задачи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на основе ценностей определять на каком уровне находится обучающийся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предлагать обучающемуся образцы соответствующие его культурному уровню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переводить обучающегося на более высокий культурный уровень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История искусств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10600"/>
            <a:ext cx="1345975" cy="8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625" y="3551929"/>
            <a:ext cx="1841626" cy="115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9675" y="2903126"/>
            <a:ext cx="1256000" cy="154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4125" y="2247550"/>
            <a:ext cx="1949381" cy="15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7528" y="1818821"/>
            <a:ext cx="1841624" cy="17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7625" y="1488539"/>
            <a:ext cx="1949374" cy="167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85000" y="458026"/>
            <a:ext cx="1589364" cy="16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Облачная структура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75" y="1344825"/>
            <a:ext cx="2365895" cy="15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5113" y="821669"/>
            <a:ext cx="1256001" cy="78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0475" y="2053974"/>
            <a:ext cx="2310650" cy="28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4725" y="3093223"/>
            <a:ext cx="2310641" cy="183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4823" y="163445"/>
            <a:ext cx="1949375" cy="183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725" y="1144114"/>
            <a:ext cx="1949374" cy="167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34684" y="3592475"/>
            <a:ext cx="1050225" cy="11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87900" y="6866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Эволюция ценностей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и Спиральная динамика Клера Грейвза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</a:rPr>
              <a:t>1. Автоматическое, инстинктивное мышление.</a:t>
            </a:r>
            <a:endParaRPr sz="20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</a:rPr>
              <a:t>2. Анимистическое, племенное мышление.</a:t>
            </a:r>
            <a:endParaRPr sz="20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</a:rPr>
              <a:t>3. Эгоцентричное, силовое мышление.</a:t>
            </a:r>
            <a:endParaRPr sz="20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</a:rPr>
              <a:t>4. Абсолютистское, священное мышление.</a:t>
            </a:r>
            <a:endParaRPr sz="20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</a:rPr>
              <a:t>5. Материалистическое мышление, ориентированное на достижения.</a:t>
            </a:r>
            <a:endParaRPr sz="20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</a:rPr>
              <a:t>6. Социоцентрическое мышление.</a:t>
            </a:r>
            <a:endParaRPr sz="20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</a:rPr>
              <a:t>7. Системное, интегрирующее мышление.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Автоматическое, инстинктивное мышление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Уровень Каменного века, неособенно распространенный сегодня на планете. На этом уровне доминируют инстинкты выживания, человек ведет себя в целом как животное, хотя и самое умное. 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Социальная организация: небольшие племенные группы.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Этика: отсутствует. Этично то, что способствует выживанию.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Современные примеры: новорожденные и очень старые люди.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Предпосылки к переходу на новый уровень: осознание себя как личности, постижение причинно-следственных связей, озабоченность выживанием, которое требует группового взаимодействия.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Анимистическое, племенное мышление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Магическое, приземленное мышление. Индивидуум подчиняется интересам группы. Акцент на групповых ритуалах и поклонению духам. Кровные связи очень сильны. Сильная власть шаманов / вождей.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Этика: этично все, что идет на пользу племени.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Современные примеры: племена Африки.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Предпосылки к переходу: появление доминантного эго, личности, которая сильнее группы, ограниченность ниш для существования.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Эгоцентричное, силовое мышление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Жесткий авторитаризм, проявляется в рабовладельчестве или подобных формах эксплуатации неквалифицированной рабочей силы. Власть через лидера и нескольких вассалов (двухуровневая модель). Убеждение, что люди ленивы и их нужно заставлять работать. Настоящие лидеры подавляют в себе человеческие эмоции. Характерен для ранних государств.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Этика: сильный прав.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Современные примеры: уличные банды, африканские королевства.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Предпосылки к переходу: признание власти морали, поиск смысла и цели жизни, увеличение дальности планирования.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Абсолютистское, священное мышление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Патриотичное мышление, единственно верный способ думать, подчинение власти, навязывание чувства вины за несоответствие групповым нормам, самопожертвование во имя высшей цели. Активная защита «своих» от посягательств «чужих». Хорошо работает в индустриальных экономиках. Появление сложных иерархий. «Мыслить локально – действовать глобально».</a:t>
            </a: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Этика: религиозная или квази-религиозная.</a:t>
            </a: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Современные примеры: пуританские штаты США, современные конфуцианские китайские семьи, исламские государства.</a:t>
            </a:r>
            <a:endParaRPr sz="17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Предпосылки к переходу: поиск лучшего выбора из многих альтернатив, поиск счастья в этой жизни, обнаружение ошибок церкви/руководства.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Материалистическое мышление, ориентированное на достижения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Рационализм, частное предпринимательство во имя собственного блага, экономическая мотивация, конкуренция улучшает производительность и качество товаров, способствует росту. 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«Мыслить локально – действовать локально».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Этика: светский закон превыше всего.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Современные примеры: «капиталисты» США, Западной Европы.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Предпосылки к переходу: обнаружение того, что материальное благосостояние не приносит счастья, обновленное чувство коллективизма, недовольство конкуренцией и неравенством.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721</Words>
  <Application>Microsoft Office PowerPoint</Application>
  <PresentationFormat>Экран (16:9)</PresentationFormat>
  <Paragraphs>66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Roboto Slab</vt:lpstr>
      <vt:lpstr>Roboto</vt:lpstr>
      <vt:lpstr>Marina</vt:lpstr>
      <vt:lpstr>Облачная структура культурологического подхода при преподавании уроков эстетического цикла.</vt:lpstr>
      <vt:lpstr>История искусств</vt:lpstr>
      <vt:lpstr>Облачная структура</vt:lpstr>
      <vt:lpstr>Эволюция ценностей и Спиральная динамика Клера Грейвза</vt:lpstr>
      <vt:lpstr>Автоматическое, инстинктивное мышление</vt:lpstr>
      <vt:lpstr>Анимистическое, племенное мышление</vt:lpstr>
      <vt:lpstr>Эгоцентричное, силовое мышление</vt:lpstr>
      <vt:lpstr>Абсолютистское, священное мышление</vt:lpstr>
      <vt:lpstr>Материалистическое мышление, ориентированное на достижения</vt:lpstr>
      <vt:lpstr>Социоцентрическое мышление</vt:lpstr>
      <vt:lpstr>Системное, интегрирующее мышление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Облачная структура культурологического подхода при преподавании уроков эстетического цикла.</dc:title>
  <dc:creator>it@kimc.ms</dc:creator>
  <cp:lastModifiedBy>it@kimc.ms</cp:lastModifiedBy>
  <cp:revision>1</cp:revision>
  <dcterms:modified xsi:type="dcterms:W3CDTF">2018-08-27T06:30:57Z</dcterms:modified>
</cp:coreProperties>
</file>