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png" ContentType="image/png"/>
  <Override PartName="/ppt/media/image2.jpeg" ContentType="image/jpeg"/>
  <Override PartName="/ppt/media/image15.jpeg" ContentType="image/jpeg"/>
  <Override PartName="/ppt/media/image7.png" ContentType="image/png"/>
  <Override PartName="/ppt/media/image3.jpeg" ContentType="image/jpeg"/>
  <Override PartName="/ppt/media/image6.png" ContentType="image/png"/>
  <Override PartName="/ppt/media/hdphoto1.wdp" ContentType="image/vnd.ms-photo"/>
  <Override PartName="/ppt/media/image5.png" ContentType="image/png"/>
  <Override PartName="/ppt/media/image4.jpeg" ContentType="image/jpeg"/>
  <Override PartName="/ppt/media/image18.png" ContentType="image/png"/>
  <Override PartName="/ppt/media/image8.jpeg" ContentType="image/jpeg"/>
  <Override PartName="/ppt/media/image13.jpeg" ContentType="image/jpeg"/>
  <Override PartName="/ppt/media/image9.jpeg" ContentType="image/jpeg"/>
  <Override PartName="/ppt/media/image14.jpeg" ContentType="image/jpeg"/>
  <Override PartName="/ppt/media/image10.jpeg" ContentType="image/jpeg"/>
  <Override PartName="/ppt/media/image11.jpeg" ContentType="image/jpeg"/>
  <Override PartName="/ppt/media/image16.png" ContentType="image/png"/>
  <Override PartName="/ppt/media/image12.jpeg" ContentType="image/jpeg"/>
  <Override PartName="/ppt/media/image17.png" ContentType="image/png"/>
  <Override PartName="/ppt/media/image21.jpeg" ContentType="image/jpeg"/>
  <Override PartName="/ppt/media/image19.jpeg" ContentType="image/jpeg"/>
  <Override PartName="/ppt/media/image20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hdphoto2.wdp" ContentType="image/vnd.ms-photo"/>
  <Override PartName="/ppt/media/image26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715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38ED58E-DB8C-44C6-A630-0AD24D4FA7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3F425E-EB9E-4DB0-942B-6DC5C9516FE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203E0F-9C16-481D-AFE8-7FC12AAF0FF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A0E43F-46DA-431E-BEEF-D2100361D67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070BCF7-DE9E-485B-AAA5-BE3548BFF15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FB5D47B-7FB1-4F1F-8490-BFE01AF4B19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66E3878-DC70-4B80-A6D5-60969405A8E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2B2E7D6-B0D8-426E-AD4B-C24D9F8899F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12CC607-7F2C-4BA5-BE34-DFCF6BEE476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27880"/>
            <a:ext cx="8229240" cy="442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FBE5366-696A-4263-BD0F-85183AEADA4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8461F60-4C51-41FC-BC15-C48B562282C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1644FB-C327-41A2-922F-300C4EAA202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06F5833-1FCA-4946-94F5-531178EE17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7566ADE-FBA4-48B1-9085-A94DC21588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F47758E-5EFE-4166-A8EF-DFDE38CAA8A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B75EBA0-38D1-4033-9071-8CDCD0FAA6E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B086B07-D2F0-4BCC-ACC3-8EF1E1409FD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834FC9-6670-4DC7-A66D-7AF6C069BA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EDF881-536C-4AC7-A68C-01BB2652447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1704695-936A-4A88-B22D-A05346CDC95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27880"/>
            <a:ext cx="8229240" cy="442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DDAC1B-7BE7-4C7C-BB1A-AA4C8BC1C29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6761A5-3ED9-4876-B8C3-FD735C02A99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603D2A-5E41-45C8-A7B3-D560ED5D51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799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1AB07C-11AA-4CD1-B53F-D3D242F7F0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8960"/>
            <a:ext cx="8228880" cy="95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5297040"/>
            <a:ext cx="2894760" cy="30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5297040"/>
            <a:ext cx="2133000" cy="30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67495BB-C05E-4D58-83E7-D5A2C2ED3A5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11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5297040"/>
            <a:ext cx="2133000" cy="30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5297040"/>
            <a:ext cx="2894760" cy="30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5297040"/>
            <a:ext cx="2133000" cy="30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7CCE0F3-D44D-4433-AE83-A6DEDC66687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5297040"/>
            <a:ext cx="2133000" cy="30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microsoft.com/office/2007/relationships/hdphoto" Target="../media/hdphoto2.wdp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microsoft.com/office/2007/relationships/hdphoto" Target="../media/hdphoto1.wdp"/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18.pn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0000" y="1416600"/>
            <a:ext cx="5040000" cy="122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62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Краеведческие ресурсы в помощь образовательному процессу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3708000" y="4133160"/>
            <a:ext cx="4888080" cy="145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Похабова Ксения Юрьевна,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заведующая отделом краеведческой информации ГУНБ Красноярского края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Picture 4" descr=""/>
          <p:cNvPicPr/>
          <p:nvPr/>
        </p:nvPicPr>
        <p:blipFill>
          <a:blip r:embed="rId1"/>
          <a:stretch/>
        </p:blipFill>
        <p:spPr>
          <a:xfrm>
            <a:off x="-17280" y="0"/>
            <a:ext cx="2957040" cy="571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0" y="-11520"/>
            <a:ext cx="5539680" cy="572580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119" name="Picture 3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742000" y="2600280"/>
            <a:ext cx="3198240" cy="284364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120" name="Picture 4" descr=""/>
          <p:cNvPicPr/>
          <p:nvPr/>
        </p:nvPicPr>
        <p:blipFill>
          <a:blip r:embed="rId4"/>
          <a:stretch/>
        </p:blipFill>
        <p:spPr>
          <a:xfrm>
            <a:off x="5742000" y="33120"/>
            <a:ext cx="2039760" cy="241416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0" y="1561320"/>
            <a:ext cx="9143280" cy="951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400" spc="-1" strike="noStrike">
                <a:solidFill>
                  <a:srgbClr val="000000"/>
                </a:solidFill>
                <a:latin typeface="Calibri"/>
              </a:rPr>
              <a:t>Спасибо за внимание!</a:t>
            </a:r>
            <a:br>
              <a:rPr sz="3400"/>
            </a:br>
            <a:endParaRPr b="0" lang="ru-RU" sz="3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2" name="Прямая соединительная линия 4"/>
          <p:cNvCxnSpPr/>
          <p:nvPr/>
        </p:nvCxnSpPr>
        <p:spPr>
          <a:xfrm>
            <a:off x="2267640" y="2785320"/>
            <a:ext cx="4681080" cy="720"/>
          </a:xfrm>
          <a:prstGeom prst="straightConnector1">
            <a:avLst/>
          </a:prstGeom>
          <a:ln w="28575">
            <a:solidFill>
              <a:srgbClr val="4a7ebb"/>
            </a:solidFill>
            <a:round/>
          </a:ln>
        </p:spPr>
      </p:cxnSp>
      <p:sp>
        <p:nvSpPr>
          <p:cNvPr id="123" name="Прямоугольник 5"/>
          <p:cNvSpPr/>
          <p:nvPr/>
        </p:nvSpPr>
        <p:spPr>
          <a:xfrm>
            <a:off x="0" y="3433680"/>
            <a:ext cx="914328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ПОХАБОВА КСЕНИЯ ЮРЬЕВНА,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заведующая  отделом краеведческой информации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Государственной универсальной научной библиотеки Красноярского края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kray@kraslib.ru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1"/>
          <p:cNvSpPr/>
          <p:nvPr/>
        </p:nvSpPr>
        <p:spPr>
          <a:xfrm>
            <a:off x="5076000" y="390240"/>
            <a:ext cx="40672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www.kraslib.ru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Box 2"/>
          <p:cNvSpPr/>
          <p:nvPr/>
        </p:nvSpPr>
        <p:spPr>
          <a:xfrm>
            <a:off x="5364000" y="1101600"/>
            <a:ext cx="3635280" cy="47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Электронная краеведческая библиотека «Красноярский меридиан»;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Литературная карта Красноярского края;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Мемориальные доски Красноярья;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Календарь знаменательных и памятных дат Красноярского края;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Персоналии и организации Красноярского края;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Красноярская книга года;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Наука Красноярского края в трудах  и лицах ученых и др.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Picture 6" descr=""/>
          <p:cNvPicPr/>
          <p:nvPr/>
        </p:nvPicPr>
        <p:blipFill>
          <a:blip r:embed="rId1"/>
          <a:stretch/>
        </p:blipFill>
        <p:spPr>
          <a:xfrm>
            <a:off x="8280" y="0"/>
            <a:ext cx="5067000" cy="57106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cxnSp>
        <p:nvCxnSpPr>
          <p:cNvPr id="88" name="Прямая соединительная линия 4"/>
          <p:cNvCxnSpPr/>
          <p:nvPr/>
        </p:nvCxnSpPr>
        <p:spPr>
          <a:xfrm>
            <a:off x="5724000" y="912960"/>
            <a:ext cx="2881080" cy="720"/>
          </a:xfrm>
          <a:prstGeom prst="straightConnector1">
            <a:avLst/>
          </a:prstGeom>
          <a:ln w="0">
            <a:solidFill>
              <a:srgbClr val="4f81bd"/>
            </a:solidFill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Группа 2"/>
          <p:cNvGrpSpPr/>
          <p:nvPr/>
        </p:nvGrpSpPr>
        <p:grpSpPr>
          <a:xfrm>
            <a:off x="4716000" y="2569320"/>
            <a:ext cx="4347000" cy="3080160"/>
            <a:chOff x="4716000" y="2569320"/>
            <a:chExt cx="4347000" cy="3080160"/>
          </a:xfrm>
        </p:grpSpPr>
        <p:pic>
          <p:nvPicPr>
            <p:cNvPr id="90" name="Picture 2" descr=""/>
            <p:cNvPicPr/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4716000" y="2569320"/>
              <a:ext cx="4347000" cy="3080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" name="Picture 2" descr="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4944600" y="4041720"/>
              <a:ext cx="4111560" cy="1215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" name="Picture 4" descr=""/>
            <p:cNvPicPr/>
            <p:nvPr/>
          </p:nvPicPr>
          <p:blipFill>
            <a:blip r:embed="rId4"/>
            <a:stretch/>
          </p:blipFill>
          <p:spPr>
            <a:xfrm>
              <a:off x="4716000" y="4703400"/>
              <a:ext cx="4339800" cy="353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3" name="Прямоугольник 3"/>
          <p:cNvSpPr/>
          <p:nvPr/>
        </p:nvSpPr>
        <p:spPr>
          <a:xfrm>
            <a:off x="4716000" y="399240"/>
            <a:ext cx="44272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meridian.kraslib.ru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Picture 3" descr=""/>
          <p:cNvPicPr/>
          <p:nvPr/>
        </p:nvPicPr>
        <p:blipFill>
          <a:blip r:embed="rId5"/>
          <a:stretch/>
        </p:blipFill>
        <p:spPr>
          <a:xfrm>
            <a:off x="5436000" y="922680"/>
            <a:ext cx="2967840" cy="108720"/>
          </a:xfrm>
          <a:prstGeom prst="rect">
            <a:avLst/>
          </a:prstGeom>
          <a:ln w="0">
            <a:noFill/>
          </a:ln>
        </p:spPr>
      </p:pic>
      <p:sp>
        <p:nvSpPr>
          <p:cNvPr id="95" name="Прямоугольник 1"/>
          <p:cNvSpPr/>
          <p:nvPr/>
        </p:nvSpPr>
        <p:spPr>
          <a:xfrm>
            <a:off x="5004000" y="1201320"/>
            <a:ext cx="38156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«Красноярский меридиан» содержит более 3500 электронных копий книг, более 17000 номеров периодических изданий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6"/>
          <a:stretch/>
        </p:blipFill>
        <p:spPr>
          <a:xfrm>
            <a:off x="-277560" y="-166680"/>
            <a:ext cx="5363280" cy="629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-19080" y="0"/>
            <a:ext cx="4381200" cy="5714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98" name="Picture 3" descr=""/>
          <p:cNvPicPr/>
          <p:nvPr/>
        </p:nvPicPr>
        <p:blipFill>
          <a:blip r:embed="rId2"/>
          <a:stretch/>
        </p:blipFill>
        <p:spPr>
          <a:xfrm>
            <a:off x="4572000" y="45360"/>
            <a:ext cx="4389480" cy="274320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4" descr=""/>
          <p:cNvPicPr/>
          <p:nvPr/>
        </p:nvPicPr>
        <p:blipFill>
          <a:blip r:embed="rId3"/>
          <a:stretch/>
        </p:blipFill>
        <p:spPr>
          <a:xfrm>
            <a:off x="4572360" y="2854800"/>
            <a:ext cx="4389480" cy="274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4" descr=""/>
          <p:cNvPicPr/>
          <p:nvPr/>
        </p:nvPicPr>
        <p:blipFill>
          <a:blip r:embed="rId1"/>
          <a:stretch/>
        </p:blipFill>
        <p:spPr>
          <a:xfrm>
            <a:off x="5030280" y="0"/>
            <a:ext cx="4113000" cy="571428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5" descr=""/>
          <p:cNvPicPr/>
          <p:nvPr/>
        </p:nvPicPr>
        <p:blipFill>
          <a:blip r:embed="rId2"/>
          <a:stretch/>
        </p:blipFill>
        <p:spPr>
          <a:xfrm>
            <a:off x="-25560" y="0"/>
            <a:ext cx="4792680" cy="5714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4281840" y="0"/>
            <a:ext cx="4835160" cy="5714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103" name="Picture 3" descr=""/>
          <p:cNvPicPr/>
          <p:nvPr/>
        </p:nvPicPr>
        <p:blipFill>
          <a:blip r:embed="rId2"/>
          <a:stretch/>
        </p:blipFill>
        <p:spPr>
          <a:xfrm>
            <a:off x="11160" y="0"/>
            <a:ext cx="3925800" cy="5714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3807360" y="32760"/>
            <a:ext cx="5335920" cy="56718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sp>
        <p:nvSpPr>
          <p:cNvPr id="105" name="Прямоугольник 2"/>
          <p:cNvSpPr/>
          <p:nvPr/>
        </p:nvSpPr>
        <p:spPr>
          <a:xfrm>
            <a:off x="44640" y="2065320"/>
            <a:ext cx="38066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litkarta.kraslib.ru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Picture 5" descr="D:\Мои документы\Литкарта, разное\logo_done.gif"/>
          <p:cNvPicPr/>
          <p:nvPr/>
        </p:nvPicPr>
        <p:blipFill>
          <a:blip r:embed="rId2"/>
          <a:stretch/>
        </p:blipFill>
        <p:spPr>
          <a:xfrm>
            <a:off x="1070280" y="212400"/>
            <a:ext cx="1800000" cy="1492200"/>
          </a:xfrm>
          <a:prstGeom prst="rect">
            <a:avLst/>
          </a:prstGeom>
          <a:ln w="0">
            <a:noFill/>
          </a:ln>
        </p:spPr>
      </p:pic>
      <p:sp>
        <p:nvSpPr>
          <p:cNvPr id="107" name="Прямоугольник 6"/>
          <p:cNvSpPr/>
          <p:nvPr/>
        </p:nvSpPr>
        <p:spPr>
          <a:xfrm>
            <a:off x="350640" y="3001680"/>
            <a:ext cx="323964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«Литературная карта Красноярского края»  содержит биографические и библиографические сведения о литераторах Красноярья, об историческом прошлом и современной литературной жизни края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3"/>
          <a:stretch/>
        </p:blipFill>
        <p:spPr>
          <a:xfrm>
            <a:off x="864360" y="1921320"/>
            <a:ext cx="2221560" cy="8136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3" descr=""/>
          <p:cNvPicPr/>
          <p:nvPr/>
        </p:nvPicPr>
        <p:blipFill>
          <a:blip r:embed="rId4"/>
          <a:stretch/>
        </p:blipFill>
        <p:spPr>
          <a:xfrm>
            <a:off x="867240" y="2641320"/>
            <a:ext cx="2218680" cy="8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4" descr=""/>
          <p:cNvPicPr/>
          <p:nvPr/>
        </p:nvPicPr>
        <p:blipFill>
          <a:blip r:embed="rId1"/>
          <a:stretch/>
        </p:blipFill>
        <p:spPr>
          <a:xfrm>
            <a:off x="2160" y="0"/>
            <a:ext cx="5461920" cy="5714280"/>
          </a:xfrm>
          <a:prstGeom prst="rect">
            <a:avLst/>
          </a:prstGeom>
          <a:ln w="0">
            <a:noFill/>
          </a:ln>
          <a:effectLst>
            <a:outerShdw algn="ctr" blurRad="63360" rotWithShape="0" sx="102000" sy="102000">
              <a:srgbClr val="000000">
                <a:alpha val="40000"/>
              </a:srgbClr>
            </a:outerShdw>
          </a:effectLst>
        </p:spPr>
      </p:pic>
      <p:pic>
        <p:nvPicPr>
          <p:cNvPr id="111" name="Picture 5" descr=""/>
          <p:cNvPicPr/>
          <p:nvPr/>
        </p:nvPicPr>
        <p:blipFill>
          <a:blip r:embed="rId2"/>
          <a:stretch/>
        </p:blipFill>
        <p:spPr>
          <a:xfrm>
            <a:off x="5351400" y="193320"/>
            <a:ext cx="3724920" cy="256896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112" name="Picture 6" descr=""/>
          <p:cNvPicPr/>
          <p:nvPr/>
        </p:nvPicPr>
        <p:blipFill>
          <a:blip r:embed="rId3"/>
          <a:stretch/>
        </p:blipFill>
        <p:spPr>
          <a:xfrm>
            <a:off x="5398920" y="2857680"/>
            <a:ext cx="3629880" cy="268236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5133960" cy="5714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114" name="Picture 3" descr=""/>
          <p:cNvPicPr/>
          <p:nvPr/>
        </p:nvPicPr>
        <p:blipFill>
          <a:blip r:embed="rId2"/>
          <a:stretch/>
        </p:blipFill>
        <p:spPr>
          <a:xfrm>
            <a:off x="6084000" y="697320"/>
            <a:ext cx="2218680" cy="84960"/>
          </a:xfrm>
          <a:prstGeom prst="rect">
            <a:avLst/>
          </a:prstGeom>
          <a:ln w="0">
            <a:noFill/>
          </a:ln>
        </p:spPr>
      </p:pic>
      <p:sp>
        <p:nvSpPr>
          <p:cNvPr id="115" name="Прямоугольник 3"/>
          <p:cNvSpPr/>
          <p:nvPr/>
        </p:nvSpPr>
        <p:spPr>
          <a:xfrm>
            <a:off x="5134680" y="121320"/>
            <a:ext cx="40086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memo.kraslib.ru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Picture 4" descr=""/>
          <p:cNvPicPr/>
          <p:nvPr/>
        </p:nvPicPr>
        <p:blipFill>
          <a:blip r:embed="rId3"/>
          <a:stretch/>
        </p:blipFill>
        <p:spPr>
          <a:xfrm>
            <a:off x="5213520" y="913320"/>
            <a:ext cx="3851280" cy="3429000"/>
          </a:xfrm>
          <a:prstGeom prst="rect">
            <a:avLst/>
          </a:prstGeom>
          <a:ln w="0">
            <a:noFill/>
          </a:ln>
        </p:spPr>
      </p:pic>
      <p:sp>
        <p:nvSpPr>
          <p:cNvPr id="117" name="Прямоугольник 4"/>
          <p:cNvSpPr/>
          <p:nvPr/>
        </p:nvSpPr>
        <p:spPr>
          <a:xfrm>
            <a:off x="5250240" y="4393440"/>
            <a:ext cx="38865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Собрана информация более чем        о 900 мемориальных досках, расположенных на территории Красноярского края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Application>LibreOffice/7.5.4.2$Windows_X86_64 LibreOffice_project/36ccfdc35048b057fd9854c757a8b67ec53977b6</Application>
  <AppVersion>15.0000</AppVersion>
  <Words>139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2023-08-21T04:29:25Z</dcterms:created>
  <dc:creator>Похабова Ксения</dc:creator>
  <dc:description/>
  <dc:language>ru-RU</dc:language>
  <cp:lastModifiedBy/>
  <dcterms:modified xsi:type="dcterms:W3CDTF">2023-09-05T17:30:38Z</dcterms:modified>
  <cp:revision>20</cp:revision>
  <dc:subject/>
  <dc:title>Краеведческие ресурсы         в помощь образовательному процессу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(16:10)</vt:lpwstr>
  </property>
  <property fmtid="{D5CDD505-2E9C-101B-9397-08002B2CF9AE}" pid="3" name="Slides">
    <vt:r8>11</vt:r8>
  </property>
</Properties>
</file>