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77091F-C2E0-4F83-B92E-4FFAF5E3304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CBC97C-1B2A-4B05-A8E3-9FFAA59D52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704856" cy="40770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Основные формы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взаимодействия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психолога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родителями по формированию инклюзивной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культуры в МАОУ Лицей № 9 «Лидер»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270576" cy="1877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Формирование инклюзивной культуры посредством Смарт технологий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E:\РАБОТА\Фотоальбом\IMG-d1733085e799635e63e8e309a22e198a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16909"/>
            <a:ext cx="3960440" cy="47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pp.userapi.com/c852228/v852228804/2be49/i0t4aM5t3S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00" y="404664"/>
            <a:ext cx="38609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404" y="1484784"/>
            <a:ext cx="37264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016"/>
            <a:ext cx="6478488" cy="869482"/>
          </a:xfrm>
        </p:spPr>
        <p:txBody>
          <a:bodyPr/>
          <a:lstStyle/>
          <a:p>
            <a:pPr algn="ctr"/>
            <a:r>
              <a:rPr lang="ru-RU" dirty="0"/>
              <a:t>Театральные постановки</a:t>
            </a:r>
          </a:p>
        </p:txBody>
      </p:sp>
      <p:sp>
        <p:nvSpPr>
          <p:cNvPr id="4" name="AutoShape 2" descr="https://pp.userapi.com/c845217/v845217960/1154fa/VJ1cA0jA1h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4563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5283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26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Основные формы взаимодействия психолога с родителями по формированию инклюзивной культуры в МАОУ Лицей № 9 «Лидер»  </vt:lpstr>
      <vt:lpstr>Формирование инклюзивной культуры посредством Смарт технологий  </vt:lpstr>
      <vt:lpstr>Презентация PowerPoint</vt:lpstr>
      <vt:lpstr>Театральные постановки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формы работы с родителями по формированию инклюзивной культуры</dc:title>
  <dc:creator>Лицей 9</dc:creator>
  <cp:lastModifiedBy>Татьяна Копылова</cp:lastModifiedBy>
  <cp:revision>6</cp:revision>
  <dcterms:created xsi:type="dcterms:W3CDTF">2018-10-22T08:30:58Z</dcterms:created>
  <dcterms:modified xsi:type="dcterms:W3CDTF">2018-10-25T04:23:12Z</dcterms:modified>
</cp:coreProperties>
</file>