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0.jpeg" ContentType="image/jpeg"/>
  <Override PartName="/ppt/media/image3.jpeg" ContentType="image/jpeg"/>
  <Override PartName="/ppt/media/image31.jpeg" ContentType="image/jpeg"/>
  <Override PartName="/ppt/media/image22.wmf" ContentType="image/x-wmf"/>
  <Override PartName="/ppt/media/image18.png" ContentType="image/png"/>
  <Override PartName="/ppt/media/image4.jpeg" ContentType="image/jpeg"/>
  <Override PartName="/ppt/media/image5.jpeg" ContentType="image/jpeg"/>
  <Override PartName="/ppt/media/image6.jpeg" ContentType="image/jpeg"/>
  <Override PartName="/ppt/media/image16.png" ContentType="image/png"/>
  <Override PartName="/ppt/media/image33.jpeg" ContentType="image/jpeg"/>
  <Override PartName="/ppt/media/image7.jpeg" ContentType="image/jpeg"/>
  <Override PartName="/ppt/media/image34.jpeg" ContentType="image/jpeg"/>
  <Override PartName="/ppt/media/image8.jpeg" ContentType="image/jpeg"/>
  <Override PartName="/ppt/media/image14.png" ContentType="image/png"/>
  <Override PartName="/ppt/media/image35.jpeg" ContentType="image/jpeg"/>
  <Override PartName="/ppt/media/image9.jpeg" ContentType="image/jpeg"/>
  <Override PartName="/ppt/media/image36.jpeg" ContentType="image/jpeg"/>
  <Override PartName="/ppt/media/image10.png" ContentType="image/png"/>
  <Override PartName="/ppt/media/image32.png" ContentType="image/png"/>
  <Override PartName="/ppt/media/image39.jpeg" ContentType="image/jpeg"/>
  <Override PartName="/ppt/media/image11.png" ContentType="image/png"/>
  <Override PartName="/ppt/media/image27.jpeg" ContentType="image/jpeg"/>
  <Override PartName="/ppt/media/image12.png" ContentType="image/png"/>
  <Override PartName="/ppt/media/image37.jpeg" ContentType="image/jpeg"/>
  <Override PartName="/ppt/media/image13.png" ContentType="image/png"/>
  <Override PartName="/ppt/media/image25.jpeg" ContentType="image/jpeg"/>
  <Override PartName="/ppt/media/image15.png" ContentType="image/png"/>
  <Override PartName="/ppt/media/image23.jpeg" ContentType="image/jpeg"/>
  <Override PartName="/ppt/media/image45.jpeg" ContentType="image/jpeg"/>
  <Override PartName="/ppt/media/image17.png" ContentType="image/png"/>
  <Override PartName="/ppt/media/image43.jpeg" ContentType="image/jpeg"/>
  <Override PartName="/ppt/media/image19.wmf" ContentType="image/x-wmf"/>
  <Override PartName="/ppt/media/image20.png" ContentType="image/png"/>
  <Override PartName="/ppt/media/image21.png" ContentType="image/png"/>
  <Override PartName="/ppt/media/image28.jpeg" ContentType="image/jpeg"/>
  <Override PartName="/ppt/media/image24.jpeg" ContentType="image/jpeg"/>
  <Override PartName="/ppt/media/image46.jpeg" ContentType="image/jpeg"/>
  <Override PartName="/ppt/media/image26.jpeg" ContentType="image/jpeg"/>
  <Override PartName="/ppt/media/image29.jpeg" ContentType="image/jpeg"/>
  <Override PartName="/ppt/media/image38.jpeg" ContentType="image/jpeg"/>
  <Override PartName="/ppt/media/image40.jpeg" ContentType="image/jpeg"/>
  <Override PartName="/ppt/media/image41.png" ContentType="image/png"/>
  <Override PartName="/ppt/media/image42.jpeg" ContentType="image/jpeg"/>
  <Override PartName="/ppt/media/image44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45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25.xml.rels" ContentType="application/vnd.openxmlformats-package.relationships+xml"/>
  <Override PartName="/ppt/slides/_rels/slide48.xml.rels" ContentType="application/vnd.openxmlformats-package.relationships+xml"/>
  <Override PartName="/ppt/slides/_rels/slide26.xml.rels" ContentType="application/vnd.openxmlformats-package.relationships+xml"/>
  <Override PartName="/ppt/slides/_rels/slide4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FFBB8E9-9095-40EA-8EEF-C5A839EBCB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4B6B93D-ACD4-4024-AC12-338470BDEF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C9385D-564E-4BED-A2AE-39770F8A47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57C199A-9B8F-4EE1-A1F7-61742F3F42B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1C4C72-AC5E-4A67-BDA0-176C18CDE4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2034000" y="44280"/>
            <a:ext cx="6989760" cy="42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48B9178-F00D-401D-9238-87EB7C7E1D1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0F6D3D-3B59-47CD-8FA2-61752F3E1E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E27AAE-5277-453B-811A-83642FE2907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3D90CD-18C8-4568-8341-69CDEF29479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4618CE-19D3-4108-9CDD-4A9117AF5C9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E97FE2-BE43-40C6-8E45-55C0BE0FC9D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310106-B2FD-417B-84C9-2DC874D812B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2D4B73-38A9-4152-A429-C76B80A061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0F1D2A-69AB-4B09-A59A-638B16FDA5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A54D919-CD92-488D-8BB8-6FACD52883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F34AD68-1B1B-4B44-AD21-12AFDBE09A8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DC72C49-AAF2-4C93-8EE6-194879AF717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ubTitle"/>
          </p:nvPr>
        </p:nvSpPr>
        <p:spPr>
          <a:xfrm>
            <a:off x="2034000" y="44280"/>
            <a:ext cx="6989760" cy="42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FFA5D7E-C516-41CA-B6A7-254C6D15DB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119AAB0-986F-47A1-98D6-B80CC8DE2DD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2FA59B6-2A19-4AB2-8A50-2CFF993B6F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8161EA9-F350-4E48-8214-66410BDA22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21D6BA3-7CFC-422C-9F21-246CE3F2CAD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24D5A96-FEF3-459A-A450-AF628C062DC5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568CE41-EE03-4E4C-85E7-02A916827D3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9049EE7-A569-4D4F-B3EF-300B54B034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8360004-C1DB-47DC-A6A8-58F836A720A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D0F4F8B-BFBA-4FB3-B049-5BB0A901CF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B4D3535-755D-4EA0-8DD0-164AB10B48F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1125557-2ABC-439A-91F3-5BD0BBAD75A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ubTitle"/>
          </p:nvPr>
        </p:nvSpPr>
        <p:spPr>
          <a:xfrm>
            <a:off x="2034000" y="44280"/>
            <a:ext cx="6989760" cy="42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26C26E6-49EE-46C0-A31A-2C32BDB484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79DF7F4-6774-4540-A366-34EED13DA1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AB703E6-26C3-49C4-A073-1F6124DB79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57ED7FA-72DB-4843-9620-E6411049CFC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6B7E80A-CADC-4940-A228-6390A6EB09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8C3A1CE-3F90-4441-AC1D-035B6133655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B4C3278F-4212-467A-9D32-284D7DA56D1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26433E9-825D-40A1-992B-95B8EF4FC9E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DE9A6D72-5C28-4F5D-B8BB-7B8437AF74F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D6D2C78-7507-46C0-949C-29E5F5FC2F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8EBC087-DE57-4C02-81BB-2803D2A78D1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FD6E03E-ECB1-4401-A71D-6D3BF150584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ubTitle"/>
          </p:nvPr>
        </p:nvSpPr>
        <p:spPr>
          <a:xfrm>
            <a:off x="2034000" y="44280"/>
            <a:ext cx="6989760" cy="42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E1A827E-EB35-44F4-BBC9-FC00EBBC431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99F4B5D-9131-4C43-AC63-5696658278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3159D77-2184-466A-9E6D-F0AE435A38E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B93B279-9794-4201-A861-96C4865B92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2F7F8DC-9BFC-4F86-96A2-61B2E20176C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06FE583-39B6-4128-9D24-0F955F55A76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ubTitle"/>
          </p:nvPr>
        </p:nvSpPr>
        <p:spPr>
          <a:xfrm>
            <a:off x="2034000" y="44280"/>
            <a:ext cx="6989760" cy="42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FABC511-0738-4857-A969-513E39DF138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4C51AA2-E0DA-461F-B39C-5D3EEC37C45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A566516-ECE4-45E9-9A53-82BC2FE10BD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4F32E087-F2B2-4DC9-83F8-A5CB16E418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60C5591-8D54-4E34-AB01-00F48EE581A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380312E-1568-4B20-869B-BCF55AF5809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subTitle"/>
          </p:nvPr>
        </p:nvSpPr>
        <p:spPr>
          <a:xfrm>
            <a:off x="2034000" y="44280"/>
            <a:ext cx="6989760" cy="42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246B30C8-F9D1-4472-83CA-F8B32166B6A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1C92CBC-42E2-453F-B8FA-94AFA3091D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66ABC01-C053-4918-AB70-2940C854EF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2E83802-04B6-4EED-8B68-5BBD8393EA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072BD1E-8FBE-4330-8BA5-E79138F277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9E00D43-C0C4-4E71-BA9F-592B71FBEFF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2352EDB-9E03-4CAC-9458-8FAFE6D86C4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subTitle"/>
          </p:nvPr>
        </p:nvSpPr>
        <p:spPr>
          <a:xfrm>
            <a:off x="2034000" y="44280"/>
            <a:ext cx="6989760" cy="4228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1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2034000" y="-124920"/>
            <a:ext cx="698976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C:\Users\zalega\Desktop\Красноярск 2015\Рисунки\Top.png"/>
          <p:cNvPicPr/>
          <p:nvPr/>
        </p:nvPicPr>
        <p:blipFill>
          <a:blip r:embed="rId2"/>
          <a:stretch/>
        </p:blipFill>
        <p:spPr>
          <a:xfrm flipH="1" rot="10800000">
            <a:off x="565920" y="6504120"/>
            <a:ext cx="8577360" cy="360360"/>
          </a:xfrm>
          <a:prstGeom prst="rect">
            <a:avLst/>
          </a:prstGeom>
          <a:ln w="0">
            <a:noFill/>
          </a:ln>
        </p:spPr>
      </p:pic>
      <p:pic>
        <p:nvPicPr>
          <p:cNvPr id="1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3280" cy="1016280"/>
          </a:xfrm>
          <a:prstGeom prst="rect">
            <a:avLst/>
          </a:prstGeom>
          <a:ln w="9525">
            <a:noFill/>
          </a:ln>
        </p:spPr>
      </p:pic>
      <p:sp>
        <p:nvSpPr>
          <p:cNvPr id="2" name="Прямоугольник 71" hidden="1"/>
          <p:cNvSpPr/>
          <p:nvPr/>
        </p:nvSpPr>
        <p:spPr>
          <a:xfrm>
            <a:off x="0" y="6503400"/>
            <a:ext cx="532800" cy="353880"/>
          </a:xfrm>
          <a:prstGeom prst="rect">
            <a:avLst/>
          </a:prstGeom>
          <a:solidFill>
            <a:srgbClr val="e95e40"/>
          </a:solidFill>
          <a:ln w="5080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3" name="Группа 68"/>
          <p:cNvGrpSpPr/>
          <p:nvPr/>
        </p:nvGrpSpPr>
        <p:grpSpPr>
          <a:xfrm>
            <a:off x="162360" y="239040"/>
            <a:ext cx="1623240" cy="623520"/>
            <a:chOff x="162360" y="239040"/>
            <a:chExt cx="1623240" cy="623520"/>
          </a:xfrm>
        </p:grpSpPr>
        <p:grpSp>
          <p:nvGrpSpPr>
            <p:cNvPr id="4" name="Группа 66"/>
            <p:cNvGrpSpPr/>
            <p:nvPr/>
          </p:nvGrpSpPr>
          <p:grpSpPr>
            <a:xfrm>
              <a:off x="838440" y="277200"/>
              <a:ext cx="947160" cy="546840"/>
              <a:chOff x="838440" y="277200"/>
              <a:chExt cx="947160" cy="5468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69272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1572120" y="423360"/>
                <a:ext cx="116640" cy="124560"/>
              </a:xfrm>
              <a:custGeom>
                <a:avLst/>
                <a:gdLst>
                  <a:gd name="textAreaLeft" fmla="*/ 0 w 116640"/>
                  <a:gd name="textAreaRight" fmla="*/ 117360 w 11664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7" name="Freeform 7"/>
              <p:cNvSpPr/>
              <p:nvPr/>
            </p:nvSpPr>
            <p:spPr>
              <a:xfrm>
                <a:off x="1473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8" name="Freeform 8"/>
              <p:cNvSpPr/>
              <p:nvPr/>
            </p:nvSpPr>
            <p:spPr>
              <a:xfrm>
                <a:off x="134496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1230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111680" y="421920"/>
                <a:ext cx="107280" cy="12960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9600"/>
                  <a:gd name="textAreaBottom" fmla="*/ 130320 h 129600"/>
                </a:gdLst>
                <a:ahLst/>
                <a:rect l="textAreaLeft" t="textAreaTop" r="textAreaRight" b="textAreaBottom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979920" y="423360"/>
                <a:ext cx="108720" cy="124560"/>
              </a:xfrm>
              <a:custGeom>
                <a:avLst/>
                <a:gdLst>
                  <a:gd name="textAreaLeft" fmla="*/ 0 w 108720"/>
                  <a:gd name="textAreaRight" fmla="*/ 109440 w 10872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83844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171648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162900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541880" y="742320"/>
                <a:ext cx="72360" cy="8172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81720"/>
                  <a:gd name="textAreaBottom" fmla="*/ 82440 h 81720"/>
                </a:gdLst>
                <a:ahLst/>
                <a:rect l="textAreaLeft" t="textAreaTop" r="textAreaRight" b="textAreaBottom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1457640" y="740880"/>
                <a:ext cx="72360" cy="7848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" name="Freeform 17"/>
              <p:cNvSpPr/>
              <p:nvPr/>
            </p:nvSpPr>
            <p:spPr>
              <a:xfrm>
                <a:off x="139896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" name="Freeform 18"/>
              <p:cNvSpPr/>
              <p:nvPr/>
            </p:nvSpPr>
            <p:spPr>
              <a:xfrm>
                <a:off x="131004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205280" y="742320"/>
                <a:ext cx="89640" cy="77040"/>
              </a:xfrm>
              <a:custGeom>
                <a:avLst/>
                <a:gdLst>
                  <a:gd name="textAreaLeft" fmla="*/ 0 w 89640"/>
                  <a:gd name="textAreaRight" fmla="*/ 90360 w 89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1122840" y="74232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1" name="Freeform 21"/>
              <p:cNvSpPr/>
              <p:nvPr/>
            </p:nvSpPr>
            <p:spPr>
              <a:xfrm>
                <a:off x="1040040" y="742320"/>
                <a:ext cx="70560" cy="7704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966960" y="74088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910080" y="742320"/>
                <a:ext cx="48600" cy="7704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84024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1705320" y="277200"/>
                <a:ext cx="45360" cy="10440"/>
              </a:xfrm>
              <a:custGeom>
                <a:avLst/>
                <a:gdLst>
                  <a:gd name="textAreaLeft" fmla="*/ 0 w 45360"/>
                  <a:gd name="textAreaRight" fmla="*/ 46080 w 45360"/>
                  <a:gd name="textAreaTop" fmla="*/ 0 h 10440"/>
                  <a:gd name="textAreaBottom" fmla="*/ 11160 h 10440"/>
                </a:gdLst>
                <a:ahLst/>
                <a:rect l="textAreaLeft" t="textAreaTop" r="textAreaRight" b="textAreaBottom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1694160" y="290160"/>
                <a:ext cx="67680" cy="7848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" name="Freeform 27"/>
              <p:cNvSpPr/>
              <p:nvPr/>
            </p:nvSpPr>
            <p:spPr>
              <a:xfrm>
                <a:off x="160704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8" name="Freeform 28"/>
              <p:cNvSpPr/>
              <p:nvPr/>
            </p:nvSpPr>
            <p:spPr>
              <a:xfrm>
                <a:off x="1537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9" name="Freeform 29"/>
              <p:cNvSpPr/>
              <p:nvPr/>
            </p:nvSpPr>
            <p:spPr>
              <a:xfrm>
                <a:off x="14562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139752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>
              <a:xfrm>
                <a:off x="13194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1227600" y="290160"/>
                <a:ext cx="84960" cy="80280"/>
              </a:xfrm>
              <a:custGeom>
                <a:avLst/>
                <a:gdLst>
                  <a:gd name="textAreaLeft" fmla="*/ 0 w 84960"/>
                  <a:gd name="textAreaRight" fmla="*/ 85680 w 8496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114660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10638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987840" y="29016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93204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" name="Freeform 37"/>
              <p:cNvSpPr/>
              <p:nvPr/>
            </p:nvSpPr>
            <p:spPr>
              <a:xfrm>
                <a:off x="862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1616400" y="60768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153540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1448280" y="60768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1391040" y="607680"/>
                <a:ext cx="40680" cy="77040"/>
              </a:xfrm>
              <a:custGeom>
                <a:avLst/>
                <a:gdLst>
                  <a:gd name="textAreaLeft" fmla="*/ 0 w 40680"/>
                  <a:gd name="textAreaRight" fmla="*/ 41400 w 40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1290960" y="607680"/>
                <a:ext cx="80280" cy="77040"/>
              </a:xfrm>
              <a:custGeom>
                <a:avLst/>
                <a:gdLst>
                  <a:gd name="textAreaLeft" fmla="*/ 0 w 80280"/>
                  <a:gd name="textAreaRight" fmla="*/ 81000 w 802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1260720" y="607680"/>
                <a:ext cx="8640" cy="77040"/>
              </a:xfrm>
              <a:custGeom>
                <a:avLst/>
                <a:gdLst>
                  <a:gd name="textAreaLeft" fmla="*/ 0 w 8640"/>
                  <a:gd name="textAreaRight" fmla="*/ 9360 w 8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" name="Freeform 44"/>
              <p:cNvSpPr/>
              <p:nvPr/>
            </p:nvSpPr>
            <p:spPr>
              <a:xfrm>
                <a:off x="120060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" name="Freeform 45"/>
              <p:cNvSpPr/>
              <p:nvPr/>
            </p:nvSpPr>
            <p:spPr>
              <a:xfrm>
                <a:off x="113364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1035360" y="605880"/>
                <a:ext cx="83520" cy="80280"/>
              </a:xfrm>
              <a:custGeom>
                <a:avLst/>
                <a:gdLst>
                  <a:gd name="textAreaLeft" fmla="*/ 0 w 83520"/>
                  <a:gd name="textAreaRight" fmla="*/ 84240 w 8352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95112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48" name="Группа 67"/>
            <p:cNvGrpSpPr/>
            <p:nvPr/>
          </p:nvGrpSpPr>
          <p:grpSpPr>
            <a:xfrm>
              <a:off x="162360" y="239040"/>
              <a:ext cx="521640" cy="623520"/>
              <a:chOff x="162360" y="239040"/>
              <a:chExt cx="521640" cy="623520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162360" y="239040"/>
                <a:ext cx="521640" cy="2883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288360"/>
                  <a:gd name="textAreaBottom" fmla="*/ 289080 h 288360"/>
                </a:gdLst>
                <a:ahLst/>
                <a:rect l="textAreaLeft" t="textAreaTop" r="textAreaRight" b="textAreaBottom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162360" y="426600"/>
                <a:ext cx="521640" cy="4359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435960"/>
                  <a:gd name="textAreaBottom" fmla="*/ 436680 h 435960"/>
                </a:gdLst>
                <a:ahLst/>
                <a:rect l="textAreaLeft" t="textAreaTop" r="textAreaRight" b="textAreaBottom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ffffff"/>
                  </a:solidFill>
                  <a:latin typeface="Arial"/>
                  <a:ea typeface="DejaVu Sans"/>
                </a:endParaRPr>
              </a:p>
            </p:txBody>
          </p:sp>
        </p:grpSp>
      </p:grpSp>
      <p:cxnSp>
        <p:nvCxnSpPr>
          <p:cNvPr id="51" name="Прямая соединительная линия 78"/>
          <p:cNvCxnSpPr/>
          <p:nvPr/>
        </p:nvCxnSpPr>
        <p:spPr>
          <a:xfrm>
            <a:off x="1956960" y="0"/>
            <a:ext cx="720" cy="1094400"/>
          </a:xfrm>
          <a:prstGeom prst="straightConnector1">
            <a:avLst/>
          </a:prstGeom>
          <a:ln w="38100">
            <a:solidFill>
              <a:srgbClr val="000000"/>
            </a:solidFill>
            <a:round/>
          </a:ln>
        </p:spPr>
      </p:cxnSp>
      <p:sp>
        <p:nvSpPr>
          <p:cNvPr id="52" name="Прямоугольник 80"/>
          <p:cNvSpPr/>
          <p:nvPr/>
        </p:nvSpPr>
        <p:spPr>
          <a:xfrm>
            <a:off x="4572000" y="3790800"/>
            <a:ext cx="4571280" cy="22788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53" name="Прямоугольник 74"/>
          <p:cNvSpPr/>
          <p:nvPr/>
        </p:nvSpPr>
        <p:spPr>
          <a:xfrm>
            <a:off x="0" y="1107720"/>
            <a:ext cx="4571280" cy="22788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54" name="Picture 2" descr=""/>
          <p:cNvPicPr/>
          <p:nvPr/>
        </p:nvPicPr>
        <p:blipFill>
          <a:blip r:embed="rId4"/>
          <a:stretch/>
        </p:blipFill>
        <p:spPr>
          <a:xfrm>
            <a:off x="0" y="1362960"/>
            <a:ext cx="9143280" cy="2390760"/>
          </a:xfrm>
          <a:prstGeom prst="rect">
            <a:avLst/>
          </a:prstGeom>
          <a:ln w="9525">
            <a:noFill/>
          </a:ln>
        </p:spPr>
      </p:pic>
      <p:grpSp>
        <p:nvGrpSpPr>
          <p:cNvPr id="55" name="Group 4"/>
          <p:cNvGrpSpPr/>
          <p:nvPr/>
        </p:nvGrpSpPr>
        <p:grpSpPr>
          <a:xfrm>
            <a:off x="284400" y="1645200"/>
            <a:ext cx="1442160" cy="1855080"/>
            <a:chOff x="284400" y="1645200"/>
            <a:chExt cx="1442160" cy="1855080"/>
          </a:xfrm>
        </p:grpSpPr>
        <p:sp>
          <p:nvSpPr>
            <p:cNvPr id="56" name="Freeform 5"/>
            <p:cNvSpPr/>
            <p:nvPr/>
          </p:nvSpPr>
          <p:spPr>
            <a:xfrm>
              <a:off x="1584360" y="2891520"/>
              <a:ext cx="142200" cy="190440"/>
            </a:xfrm>
            <a:custGeom>
              <a:avLst/>
              <a:gdLst>
                <a:gd name="textAreaLeft" fmla="*/ 0 w 142200"/>
                <a:gd name="textAreaRight" fmla="*/ 142920 w 142200"/>
                <a:gd name="textAreaTop" fmla="*/ 0 h 190440"/>
                <a:gd name="textAreaBottom" fmla="*/ 191160 h 190440"/>
              </a:gdLst>
              <a:ahLst/>
              <a:rect l="textAreaLeft" t="textAreaTop" r="textAreaRight" b="textAreaBottom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7" name="Freeform 6"/>
            <p:cNvSpPr/>
            <p:nvPr/>
          </p:nvSpPr>
          <p:spPr>
            <a:xfrm>
              <a:off x="1400400" y="2891520"/>
              <a:ext cx="177480" cy="190440"/>
            </a:xfrm>
            <a:custGeom>
              <a:avLst/>
              <a:gdLst>
                <a:gd name="textAreaLeft" fmla="*/ 0 w 177480"/>
                <a:gd name="textAreaRight" fmla="*/ 178200 w 177480"/>
                <a:gd name="textAreaTop" fmla="*/ 0 h 190440"/>
                <a:gd name="textAreaBottom" fmla="*/ 191160 h 190440"/>
              </a:gdLst>
              <a:ahLst/>
              <a:rect l="textAreaLeft" t="textAreaTop" r="textAreaRight" b="textAreaBottom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8" name="Freeform 7"/>
            <p:cNvSpPr/>
            <p:nvPr/>
          </p:nvSpPr>
          <p:spPr>
            <a:xfrm>
              <a:off x="1249920" y="2891520"/>
              <a:ext cx="142200" cy="190440"/>
            </a:xfrm>
            <a:custGeom>
              <a:avLst/>
              <a:gdLst>
                <a:gd name="textAreaLeft" fmla="*/ 0 w 142200"/>
                <a:gd name="textAreaRight" fmla="*/ 142920 w 142200"/>
                <a:gd name="textAreaTop" fmla="*/ 0 h 190440"/>
                <a:gd name="textAreaBottom" fmla="*/ 191160 h 190440"/>
              </a:gdLst>
              <a:ahLst/>
              <a:rect l="textAreaLeft" t="textAreaTop" r="textAreaRight" b="textAreaBottom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59" name="Freeform 8"/>
            <p:cNvSpPr/>
            <p:nvPr/>
          </p:nvSpPr>
          <p:spPr>
            <a:xfrm>
              <a:off x="1055160" y="2891520"/>
              <a:ext cx="164520" cy="19044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190440"/>
                <a:gd name="textAreaBottom" fmla="*/ 191160 h 190440"/>
              </a:gdLst>
              <a:ahLst/>
              <a:rect l="textAreaLeft" t="textAreaTop" r="textAreaRight" b="textAreaBottom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0" name="Freeform 9"/>
            <p:cNvSpPr/>
            <p:nvPr/>
          </p:nvSpPr>
          <p:spPr>
            <a:xfrm>
              <a:off x="880560" y="2891520"/>
              <a:ext cx="142200" cy="190440"/>
            </a:xfrm>
            <a:custGeom>
              <a:avLst/>
              <a:gdLst>
                <a:gd name="textAreaLeft" fmla="*/ 0 w 142200"/>
                <a:gd name="textAreaRight" fmla="*/ 142920 w 142200"/>
                <a:gd name="textAreaTop" fmla="*/ 0 h 190440"/>
                <a:gd name="textAreaBottom" fmla="*/ 191160 h 190440"/>
              </a:gdLst>
              <a:ahLst/>
              <a:rect l="textAreaLeft" t="textAreaTop" r="textAreaRight" b="textAreaBottom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1" name="Freeform 10"/>
            <p:cNvSpPr/>
            <p:nvPr/>
          </p:nvSpPr>
          <p:spPr>
            <a:xfrm>
              <a:off x="700200" y="2887920"/>
              <a:ext cx="164520" cy="19620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196200"/>
                <a:gd name="textAreaBottom" fmla="*/ 196920 h 196200"/>
              </a:gdLst>
              <a:ahLst/>
              <a:rect l="textAreaLeft" t="textAreaTop" r="textAreaRight" b="textAreaBottom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2" name="Freeform 11"/>
            <p:cNvSpPr/>
            <p:nvPr/>
          </p:nvSpPr>
          <p:spPr>
            <a:xfrm>
              <a:off x="499680" y="2891520"/>
              <a:ext cx="164520" cy="19044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190440"/>
                <a:gd name="textAreaBottom" fmla="*/ 191160 h 190440"/>
              </a:gdLst>
              <a:ahLst/>
              <a:rect l="textAreaLeft" t="textAreaTop" r="textAreaRight" b="textAreaBottom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3" name="Freeform 12"/>
            <p:cNvSpPr/>
            <p:nvPr/>
          </p:nvSpPr>
          <p:spPr>
            <a:xfrm>
              <a:off x="284400" y="2891520"/>
              <a:ext cx="164520" cy="190440"/>
            </a:xfrm>
            <a:custGeom>
              <a:avLst/>
              <a:gdLst>
                <a:gd name="textAreaLeft" fmla="*/ 0 w 164520"/>
                <a:gd name="textAreaRight" fmla="*/ 165240 w 164520"/>
                <a:gd name="textAreaTop" fmla="*/ 0 h 190440"/>
                <a:gd name="textAreaBottom" fmla="*/ 191160 h 190440"/>
              </a:gdLst>
              <a:ahLst/>
              <a:rect l="textAreaLeft" t="textAreaTop" r="textAreaRight" b="textAreaBottom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4" name="Freeform 13"/>
            <p:cNvSpPr/>
            <p:nvPr/>
          </p:nvSpPr>
          <p:spPr>
            <a:xfrm>
              <a:off x="1621440" y="3376440"/>
              <a:ext cx="103320" cy="114480"/>
            </a:xfrm>
            <a:custGeom>
              <a:avLst/>
              <a:gdLst>
                <a:gd name="textAreaLeft" fmla="*/ 0 w 103320"/>
                <a:gd name="textAreaRight" fmla="*/ 104040 w 10332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5" name="Freeform 14"/>
            <p:cNvSpPr/>
            <p:nvPr/>
          </p:nvSpPr>
          <p:spPr>
            <a:xfrm>
              <a:off x="1487880" y="3376440"/>
              <a:ext cx="103320" cy="114480"/>
            </a:xfrm>
            <a:custGeom>
              <a:avLst/>
              <a:gdLst>
                <a:gd name="textAreaLeft" fmla="*/ 0 w 103320"/>
                <a:gd name="textAreaRight" fmla="*/ 104040 w 10332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6" name="Freeform 15"/>
            <p:cNvSpPr/>
            <p:nvPr/>
          </p:nvSpPr>
          <p:spPr>
            <a:xfrm>
              <a:off x="1353960" y="3376440"/>
              <a:ext cx="110880" cy="123840"/>
            </a:xfrm>
            <a:custGeom>
              <a:avLst/>
              <a:gdLst>
                <a:gd name="textAreaLeft" fmla="*/ 0 w 110880"/>
                <a:gd name="textAreaRight" fmla="*/ 111600 w 110880"/>
                <a:gd name="textAreaTop" fmla="*/ 0 h 123840"/>
                <a:gd name="textAreaBottom" fmla="*/ 124560 h 123840"/>
              </a:gdLst>
              <a:ahLst/>
              <a:rect l="textAreaLeft" t="textAreaTop" r="textAreaRight" b="textAreaBottom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7" name="Freeform 16"/>
            <p:cNvSpPr/>
            <p:nvPr/>
          </p:nvSpPr>
          <p:spPr>
            <a:xfrm>
              <a:off x="1227600" y="3372480"/>
              <a:ext cx="108720" cy="119880"/>
            </a:xfrm>
            <a:custGeom>
              <a:avLst/>
              <a:gdLst>
                <a:gd name="textAreaLeft" fmla="*/ 0 w 108720"/>
                <a:gd name="textAreaRight" fmla="*/ 109440 w 10872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8" name="Freeform 17"/>
            <p:cNvSpPr/>
            <p:nvPr/>
          </p:nvSpPr>
          <p:spPr>
            <a:xfrm>
              <a:off x="1138680" y="3376440"/>
              <a:ext cx="84600" cy="114480"/>
            </a:xfrm>
            <a:custGeom>
              <a:avLst/>
              <a:gdLst>
                <a:gd name="textAreaLeft" fmla="*/ 0 w 84600"/>
                <a:gd name="textAreaRight" fmla="*/ 85320 w 8460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69" name="Freeform 18"/>
            <p:cNvSpPr/>
            <p:nvPr/>
          </p:nvSpPr>
          <p:spPr>
            <a:xfrm>
              <a:off x="1002960" y="3376440"/>
              <a:ext cx="103320" cy="114480"/>
            </a:xfrm>
            <a:custGeom>
              <a:avLst/>
              <a:gdLst>
                <a:gd name="textAreaLeft" fmla="*/ 0 w 103320"/>
                <a:gd name="textAreaRight" fmla="*/ 104040 w 10332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0" name="Freeform 19"/>
            <p:cNvSpPr/>
            <p:nvPr/>
          </p:nvSpPr>
          <p:spPr>
            <a:xfrm>
              <a:off x="843120" y="3376440"/>
              <a:ext cx="136800" cy="114480"/>
            </a:xfrm>
            <a:custGeom>
              <a:avLst/>
              <a:gdLst>
                <a:gd name="textAreaLeft" fmla="*/ 0 w 136800"/>
                <a:gd name="textAreaRight" fmla="*/ 137520 w 13680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1" name="Freeform 20"/>
            <p:cNvSpPr/>
            <p:nvPr/>
          </p:nvSpPr>
          <p:spPr>
            <a:xfrm>
              <a:off x="717120" y="3376440"/>
              <a:ext cx="101520" cy="114480"/>
            </a:xfrm>
            <a:custGeom>
              <a:avLst/>
              <a:gdLst>
                <a:gd name="textAreaLeft" fmla="*/ 0 w 101520"/>
                <a:gd name="textAreaRight" fmla="*/ 102240 w 10152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2" name="Freeform 21"/>
            <p:cNvSpPr/>
            <p:nvPr/>
          </p:nvSpPr>
          <p:spPr>
            <a:xfrm>
              <a:off x="590760" y="3376440"/>
              <a:ext cx="108720" cy="114480"/>
            </a:xfrm>
            <a:custGeom>
              <a:avLst/>
              <a:gdLst>
                <a:gd name="textAreaLeft" fmla="*/ 0 w 108720"/>
                <a:gd name="textAreaRight" fmla="*/ 109440 w 10872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3" name="Freeform 22"/>
            <p:cNvSpPr/>
            <p:nvPr/>
          </p:nvSpPr>
          <p:spPr>
            <a:xfrm>
              <a:off x="479160" y="3372480"/>
              <a:ext cx="108720" cy="119880"/>
            </a:xfrm>
            <a:custGeom>
              <a:avLst/>
              <a:gdLst>
                <a:gd name="textAreaLeft" fmla="*/ 0 w 108720"/>
                <a:gd name="textAreaRight" fmla="*/ 109440 w 108720"/>
                <a:gd name="textAreaTop" fmla="*/ 0 h 119880"/>
                <a:gd name="textAreaBottom" fmla="*/ 120600 h 119880"/>
              </a:gdLst>
              <a:ahLst/>
              <a:rect l="textAreaLeft" t="textAreaTop" r="textAreaRight" b="textAreaBottom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4" name="Freeform 23"/>
            <p:cNvSpPr/>
            <p:nvPr/>
          </p:nvSpPr>
          <p:spPr>
            <a:xfrm>
              <a:off x="392040" y="3376440"/>
              <a:ext cx="75600" cy="114480"/>
            </a:xfrm>
            <a:custGeom>
              <a:avLst/>
              <a:gdLst>
                <a:gd name="textAreaLeft" fmla="*/ 0 w 75600"/>
                <a:gd name="textAreaRight" fmla="*/ 76320 w 7560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5" name="Freeform 24"/>
            <p:cNvSpPr/>
            <p:nvPr/>
          </p:nvSpPr>
          <p:spPr>
            <a:xfrm>
              <a:off x="286200" y="3376440"/>
              <a:ext cx="86400" cy="114480"/>
            </a:xfrm>
            <a:custGeom>
              <a:avLst/>
              <a:gdLst>
                <a:gd name="textAreaLeft" fmla="*/ 0 w 86400"/>
                <a:gd name="textAreaRight" fmla="*/ 87120 w 86400"/>
                <a:gd name="textAreaTop" fmla="*/ 0 h 114480"/>
                <a:gd name="textAreaBottom" fmla="*/ 115200 h 114480"/>
              </a:gdLst>
              <a:ahLst/>
              <a:rect l="textAreaLeft" t="textAreaTop" r="textAreaRight" b="textAreaBottom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6" name="Freeform 25"/>
            <p:cNvSpPr/>
            <p:nvPr/>
          </p:nvSpPr>
          <p:spPr>
            <a:xfrm>
              <a:off x="1604880" y="2668680"/>
              <a:ext cx="69840" cy="15840"/>
            </a:xfrm>
            <a:custGeom>
              <a:avLst/>
              <a:gdLst>
                <a:gd name="textAreaLeft" fmla="*/ 0 w 69840"/>
                <a:gd name="textAreaRight" fmla="*/ 70560 w 69840"/>
                <a:gd name="textAreaTop" fmla="*/ 0 h 15840"/>
                <a:gd name="textAreaBottom" fmla="*/ 16560 h 15840"/>
              </a:gdLst>
              <a:ahLst/>
              <a:rect l="textAreaLeft" t="textAreaTop" r="textAreaRight" b="textAreaBottom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440" bIns="-2844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7" name="Freeform 26"/>
            <p:cNvSpPr/>
            <p:nvPr/>
          </p:nvSpPr>
          <p:spPr>
            <a:xfrm>
              <a:off x="1587960" y="2688840"/>
              <a:ext cx="103320" cy="118080"/>
            </a:xfrm>
            <a:custGeom>
              <a:avLst/>
              <a:gdLst>
                <a:gd name="textAreaLeft" fmla="*/ 0 w 103320"/>
                <a:gd name="textAreaRight" fmla="*/ 104040 w 10332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8" name="Freeform 27"/>
            <p:cNvSpPr/>
            <p:nvPr/>
          </p:nvSpPr>
          <p:spPr>
            <a:xfrm>
              <a:off x="1454400" y="2688840"/>
              <a:ext cx="101520" cy="118080"/>
            </a:xfrm>
            <a:custGeom>
              <a:avLst/>
              <a:gdLst>
                <a:gd name="textAreaLeft" fmla="*/ 0 w 101520"/>
                <a:gd name="textAreaRight" fmla="*/ 102240 w 10152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79" name="Freeform 28"/>
            <p:cNvSpPr/>
            <p:nvPr/>
          </p:nvSpPr>
          <p:spPr>
            <a:xfrm>
              <a:off x="1348560" y="2688840"/>
              <a:ext cx="84600" cy="118080"/>
            </a:xfrm>
            <a:custGeom>
              <a:avLst/>
              <a:gdLst>
                <a:gd name="textAreaLeft" fmla="*/ 0 w 84600"/>
                <a:gd name="textAreaRight" fmla="*/ 85320 w 8460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0" name="Freeform 29"/>
            <p:cNvSpPr/>
            <p:nvPr/>
          </p:nvSpPr>
          <p:spPr>
            <a:xfrm>
              <a:off x="1224000" y="2687040"/>
              <a:ext cx="101520" cy="125640"/>
            </a:xfrm>
            <a:custGeom>
              <a:avLst/>
              <a:gdLst>
                <a:gd name="textAreaLeft" fmla="*/ 0 w 101520"/>
                <a:gd name="textAreaRight" fmla="*/ 102240 w 101520"/>
                <a:gd name="textAreaTop" fmla="*/ 0 h 125640"/>
                <a:gd name="textAreaBottom" fmla="*/ 126360 h 125640"/>
              </a:gdLst>
              <a:ahLst/>
              <a:rect l="textAreaLeft" t="textAreaTop" r="textAreaRight" b="textAreaBottom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1" name="Freeform 30"/>
            <p:cNvSpPr/>
            <p:nvPr/>
          </p:nvSpPr>
          <p:spPr>
            <a:xfrm>
              <a:off x="1134720" y="2688840"/>
              <a:ext cx="73440" cy="118080"/>
            </a:xfrm>
            <a:custGeom>
              <a:avLst/>
              <a:gdLst>
                <a:gd name="textAreaLeft" fmla="*/ 0 w 73440"/>
                <a:gd name="textAreaRight" fmla="*/ 74160 w 7344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2" name="Freeform 31"/>
            <p:cNvSpPr/>
            <p:nvPr/>
          </p:nvSpPr>
          <p:spPr>
            <a:xfrm>
              <a:off x="1017720" y="2688840"/>
              <a:ext cx="84600" cy="118080"/>
            </a:xfrm>
            <a:custGeom>
              <a:avLst/>
              <a:gdLst>
                <a:gd name="textAreaLeft" fmla="*/ 0 w 84600"/>
                <a:gd name="textAreaRight" fmla="*/ 85320 w 8460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3" name="Freeform 32"/>
            <p:cNvSpPr/>
            <p:nvPr/>
          </p:nvSpPr>
          <p:spPr>
            <a:xfrm>
              <a:off x="876600" y="2687040"/>
              <a:ext cx="129240" cy="125640"/>
            </a:xfrm>
            <a:custGeom>
              <a:avLst/>
              <a:gdLst>
                <a:gd name="textAreaLeft" fmla="*/ 0 w 129240"/>
                <a:gd name="textAreaRight" fmla="*/ 129960 w 129240"/>
                <a:gd name="textAreaTop" fmla="*/ 0 h 125640"/>
                <a:gd name="textAreaBottom" fmla="*/ 126360 h 125640"/>
              </a:gdLst>
              <a:ahLst/>
              <a:rect l="textAreaLeft" t="textAreaTop" r="textAreaRight" b="textAreaBottom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4" name="Freeform 33"/>
            <p:cNvSpPr/>
            <p:nvPr/>
          </p:nvSpPr>
          <p:spPr>
            <a:xfrm>
              <a:off x="752400" y="2688840"/>
              <a:ext cx="101520" cy="118080"/>
            </a:xfrm>
            <a:custGeom>
              <a:avLst/>
              <a:gdLst>
                <a:gd name="textAreaLeft" fmla="*/ 0 w 101520"/>
                <a:gd name="textAreaRight" fmla="*/ 102240 w 10152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5" name="Freeform 34"/>
            <p:cNvSpPr/>
            <p:nvPr/>
          </p:nvSpPr>
          <p:spPr>
            <a:xfrm>
              <a:off x="627840" y="2687040"/>
              <a:ext cx="103320" cy="125640"/>
            </a:xfrm>
            <a:custGeom>
              <a:avLst/>
              <a:gdLst>
                <a:gd name="textAreaLeft" fmla="*/ 0 w 103320"/>
                <a:gd name="textAreaRight" fmla="*/ 104040 w 103320"/>
                <a:gd name="textAreaTop" fmla="*/ 0 h 125640"/>
                <a:gd name="textAreaBottom" fmla="*/ 126360 h 125640"/>
              </a:gdLst>
              <a:ahLst/>
              <a:rect l="textAreaLeft" t="textAreaTop" r="textAreaRight" b="textAreaBottom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6" name="Freeform 35"/>
            <p:cNvSpPr/>
            <p:nvPr/>
          </p:nvSpPr>
          <p:spPr>
            <a:xfrm>
              <a:off x="510840" y="2687040"/>
              <a:ext cx="108720" cy="125640"/>
            </a:xfrm>
            <a:custGeom>
              <a:avLst/>
              <a:gdLst>
                <a:gd name="textAreaLeft" fmla="*/ 0 w 108720"/>
                <a:gd name="textAreaRight" fmla="*/ 109440 w 108720"/>
                <a:gd name="textAreaTop" fmla="*/ 0 h 125640"/>
                <a:gd name="textAreaBottom" fmla="*/ 126360 h 125640"/>
              </a:gdLst>
              <a:ahLst/>
              <a:rect l="textAreaLeft" t="textAreaTop" r="textAreaRight" b="textAreaBottom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7" name="Freeform 36"/>
            <p:cNvSpPr/>
            <p:nvPr/>
          </p:nvSpPr>
          <p:spPr>
            <a:xfrm>
              <a:off x="427320" y="2688840"/>
              <a:ext cx="73440" cy="118080"/>
            </a:xfrm>
            <a:custGeom>
              <a:avLst/>
              <a:gdLst>
                <a:gd name="textAreaLeft" fmla="*/ 0 w 73440"/>
                <a:gd name="textAreaRight" fmla="*/ 74160 w 7344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8" name="Freeform 37"/>
            <p:cNvSpPr/>
            <p:nvPr/>
          </p:nvSpPr>
          <p:spPr>
            <a:xfrm>
              <a:off x="321480" y="2688840"/>
              <a:ext cx="86400" cy="118080"/>
            </a:xfrm>
            <a:custGeom>
              <a:avLst/>
              <a:gdLst>
                <a:gd name="textAreaLeft" fmla="*/ 0 w 86400"/>
                <a:gd name="textAreaRight" fmla="*/ 87120 w 8640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89" name="Freeform 38"/>
            <p:cNvSpPr/>
            <p:nvPr/>
          </p:nvSpPr>
          <p:spPr>
            <a:xfrm>
              <a:off x="1469160" y="3170160"/>
              <a:ext cx="84600" cy="118080"/>
            </a:xfrm>
            <a:custGeom>
              <a:avLst/>
              <a:gdLst>
                <a:gd name="textAreaLeft" fmla="*/ 0 w 84600"/>
                <a:gd name="textAreaRight" fmla="*/ 85320 w 8460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0" name="Freeform 39"/>
            <p:cNvSpPr/>
            <p:nvPr/>
          </p:nvSpPr>
          <p:spPr>
            <a:xfrm>
              <a:off x="1346760" y="3170160"/>
              <a:ext cx="103320" cy="118080"/>
            </a:xfrm>
            <a:custGeom>
              <a:avLst/>
              <a:gdLst>
                <a:gd name="textAreaLeft" fmla="*/ 0 w 103320"/>
                <a:gd name="textAreaRight" fmla="*/ 104040 w 10332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1" name="Freeform 40"/>
            <p:cNvSpPr/>
            <p:nvPr/>
          </p:nvSpPr>
          <p:spPr>
            <a:xfrm>
              <a:off x="1212840" y="3170160"/>
              <a:ext cx="101520" cy="118080"/>
            </a:xfrm>
            <a:custGeom>
              <a:avLst/>
              <a:gdLst>
                <a:gd name="textAreaLeft" fmla="*/ 0 w 101520"/>
                <a:gd name="textAreaRight" fmla="*/ 102240 w 10152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2" name="Freeform 41"/>
            <p:cNvSpPr/>
            <p:nvPr/>
          </p:nvSpPr>
          <p:spPr>
            <a:xfrm>
              <a:off x="1125720" y="3170160"/>
              <a:ext cx="62280" cy="118080"/>
            </a:xfrm>
            <a:custGeom>
              <a:avLst/>
              <a:gdLst>
                <a:gd name="textAreaLeft" fmla="*/ 0 w 62280"/>
                <a:gd name="textAreaRight" fmla="*/ 63000 w 6228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3" name="Freeform 42"/>
            <p:cNvSpPr/>
            <p:nvPr/>
          </p:nvSpPr>
          <p:spPr>
            <a:xfrm>
              <a:off x="973440" y="3170160"/>
              <a:ext cx="121680" cy="118080"/>
            </a:xfrm>
            <a:custGeom>
              <a:avLst/>
              <a:gdLst>
                <a:gd name="textAreaLeft" fmla="*/ 0 w 121680"/>
                <a:gd name="textAreaRight" fmla="*/ 122400 w 12168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4" name="Freeform 43"/>
            <p:cNvSpPr/>
            <p:nvPr/>
          </p:nvSpPr>
          <p:spPr>
            <a:xfrm>
              <a:off x="927000" y="3170160"/>
              <a:ext cx="14040" cy="118080"/>
            </a:xfrm>
            <a:custGeom>
              <a:avLst/>
              <a:gdLst>
                <a:gd name="textAreaLeft" fmla="*/ 0 w 14040"/>
                <a:gd name="textAreaRight" fmla="*/ 14760 w 1404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5" name="Freeform 44"/>
            <p:cNvSpPr/>
            <p:nvPr/>
          </p:nvSpPr>
          <p:spPr>
            <a:xfrm>
              <a:off x="835920" y="3170160"/>
              <a:ext cx="75600" cy="118080"/>
            </a:xfrm>
            <a:custGeom>
              <a:avLst/>
              <a:gdLst>
                <a:gd name="textAreaLeft" fmla="*/ 0 w 75600"/>
                <a:gd name="textAreaRight" fmla="*/ 76320 w 7560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6" name="Freeform 45"/>
            <p:cNvSpPr/>
            <p:nvPr/>
          </p:nvSpPr>
          <p:spPr>
            <a:xfrm>
              <a:off x="733680" y="3170160"/>
              <a:ext cx="77400" cy="118080"/>
            </a:xfrm>
            <a:custGeom>
              <a:avLst/>
              <a:gdLst>
                <a:gd name="textAreaLeft" fmla="*/ 0 w 77400"/>
                <a:gd name="textAreaRight" fmla="*/ 78120 w 7740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7" name="Freeform 46"/>
            <p:cNvSpPr/>
            <p:nvPr/>
          </p:nvSpPr>
          <p:spPr>
            <a:xfrm>
              <a:off x="583200" y="3168360"/>
              <a:ext cx="127440" cy="122040"/>
            </a:xfrm>
            <a:custGeom>
              <a:avLst/>
              <a:gdLst>
                <a:gd name="textAreaLeft" fmla="*/ 0 w 127440"/>
                <a:gd name="textAreaRight" fmla="*/ 128160 w 127440"/>
                <a:gd name="textAreaTop" fmla="*/ 0 h 122040"/>
                <a:gd name="textAreaBottom" fmla="*/ 122760 h 122040"/>
              </a:gdLst>
              <a:ahLst/>
              <a:rect l="textAreaLeft" t="textAreaTop" r="textAreaRight" b="textAreaBottom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8" name="Freeform 47"/>
            <p:cNvSpPr/>
            <p:nvPr/>
          </p:nvSpPr>
          <p:spPr>
            <a:xfrm>
              <a:off x="456840" y="3170160"/>
              <a:ext cx="101520" cy="118080"/>
            </a:xfrm>
            <a:custGeom>
              <a:avLst/>
              <a:gdLst>
                <a:gd name="textAreaLeft" fmla="*/ 0 w 101520"/>
                <a:gd name="textAreaRight" fmla="*/ 102240 w 101520"/>
                <a:gd name="textAreaTop" fmla="*/ 0 h 118080"/>
                <a:gd name="textAreaBottom" fmla="*/ 118800 h 118080"/>
              </a:gdLst>
              <a:ahLst/>
              <a:rect l="textAreaLeft" t="textAreaTop" r="textAreaRight" b="textAreaBottom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99" name="Freeform 48"/>
            <p:cNvSpPr/>
            <p:nvPr/>
          </p:nvSpPr>
          <p:spPr>
            <a:xfrm>
              <a:off x="607320" y="1645200"/>
              <a:ext cx="792360" cy="437760"/>
            </a:xfrm>
            <a:custGeom>
              <a:avLst/>
              <a:gdLst>
                <a:gd name="textAreaLeft" fmla="*/ 0 w 792360"/>
                <a:gd name="textAreaRight" fmla="*/ 793080 w 792360"/>
                <a:gd name="textAreaTop" fmla="*/ 0 h 437760"/>
                <a:gd name="textAreaBottom" fmla="*/ 438480 h 437760"/>
              </a:gdLst>
              <a:ahLst/>
              <a:rect l="textAreaLeft" t="textAreaTop" r="textAreaRight" b="textAreaBottom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  <p:sp>
          <p:nvSpPr>
            <p:cNvPr id="100" name="Freeform 49"/>
            <p:cNvSpPr/>
            <p:nvPr/>
          </p:nvSpPr>
          <p:spPr>
            <a:xfrm>
              <a:off x="607320" y="1931040"/>
              <a:ext cx="792360" cy="662400"/>
            </a:xfrm>
            <a:custGeom>
              <a:avLst/>
              <a:gdLst>
                <a:gd name="textAreaLeft" fmla="*/ 0 w 792360"/>
                <a:gd name="textAreaRight" fmla="*/ 793080 w 792360"/>
                <a:gd name="textAreaTop" fmla="*/ 0 h 662400"/>
                <a:gd name="textAreaBottom" fmla="*/ 663120 h 662400"/>
              </a:gdLst>
              <a:ahLst/>
              <a:rect l="textAreaLeft" t="textAreaTop" r="textAreaRight" b="textAreaBottom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algn="r"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  <a:ea typeface="DejaVu Sans"/>
              </a:endParaRPr>
            </a:p>
          </p:txBody>
        </p:sp>
      </p:grpSp>
      <p:pic>
        <p:nvPicPr>
          <p:cNvPr id="101" name="Рисунок 71" descr="2.png"/>
          <p:cNvPicPr/>
          <p:nvPr/>
        </p:nvPicPr>
        <p:blipFill>
          <a:blip r:embed="rId5"/>
          <a:stretch/>
        </p:blipFill>
        <p:spPr>
          <a:xfrm>
            <a:off x="7312320" y="85680"/>
            <a:ext cx="1652400" cy="267444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pic>
        <p:nvPicPr>
          <p:cNvPr id="102" name="Рисунок 72" descr="11__.png"/>
          <p:cNvPicPr/>
          <p:nvPr/>
        </p:nvPicPr>
        <p:blipFill>
          <a:blip r:embed="rId6"/>
          <a:stretch/>
        </p:blipFill>
        <p:spPr>
          <a:xfrm>
            <a:off x="4481280" y="1107720"/>
            <a:ext cx="2676960" cy="1652400"/>
          </a:xfrm>
          <a:prstGeom prst="rect">
            <a:avLst/>
          </a:prstGeom>
          <a:ln w="38100">
            <a:solidFill>
              <a:srgbClr val="ffffff"/>
            </a:solidFill>
            <a:round/>
          </a:ln>
        </p:spPr>
      </p:pic>
      <p:pic>
        <p:nvPicPr>
          <p:cNvPr id="103" name="Рисунок 65" descr="2.tif"/>
          <p:cNvPicPr/>
          <p:nvPr/>
        </p:nvPicPr>
        <p:blipFill>
          <a:blip r:embed="rId7"/>
          <a:stretch/>
        </p:blipFill>
        <p:spPr>
          <a:xfrm>
            <a:off x="2241720" y="2366280"/>
            <a:ext cx="2658240" cy="1652400"/>
          </a:xfrm>
          <a:prstGeom prst="rect">
            <a:avLst/>
          </a:prstGeom>
          <a:ln w="38100">
            <a:solidFill>
              <a:srgbClr val="ffffff"/>
            </a:solidFill>
            <a:miter/>
          </a:ln>
        </p:spPr>
      </p:pic>
      <p:sp>
        <p:nvSpPr>
          <p:cNvPr id="104" name="Прямоугольник 69"/>
          <p:cNvSpPr/>
          <p:nvPr/>
        </p:nvSpPr>
        <p:spPr>
          <a:xfrm>
            <a:off x="2039760" y="4026960"/>
            <a:ext cx="192600" cy="192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C:\Users\zalega\Desktop\Красноярск 2015\Рисунки\Top.png"/>
          <p:cNvPicPr/>
          <p:nvPr/>
        </p:nvPicPr>
        <p:blipFill>
          <a:blip r:embed="rId2"/>
          <a:stretch/>
        </p:blipFill>
        <p:spPr>
          <a:xfrm flipH="1" rot="10800000">
            <a:off x="565920" y="6504120"/>
            <a:ext cx="8577360" cy="36036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3280" cy="1016280"/>
          </a:xfrm>
          <a:prstGeom prst="rect">
            <a:avLst/>
          </a:prstGeom>
          <a:ln w="9525">
            <a:noFill/>
          </a:ln>
        </p:spPr>
      </p:pic>
      <p:sp>
        <p:nvSpPr>
          <p:cNvPr id="145" name="Прямоугольник 71"/>
          <p:cNvSpPr/>
          <p:nvPr/>
        </p:nvSpPr>
        <p:spPr>
          <a:xfrm>
            <a:off x="0" y="6503400"/>
            <a:ext cx="532800" cy="353880"/>
          </a:xfrm>
          <a:prstGeom prst="rect">
            <a:avLst/>
          </a:prstGeom>
          <a:solidFill>
            <a:srgbClr val="e95e40"/>
          </a:solidFill>
          <a:ln w="5080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146" name="Группа 68"/>
          <p:cNvGrpSpPr/>
          <p:nvPr/>
        </p:nvGrpSpPr>
        <p:grpSpPr>
          <a:xfrm>
            <a:off x="162360" y="239040"/>
            <a:ext cx="1623240" cy="623520"/>
            <a:chOff x="162360" y="239040"/>
            <a:chExt cx="1623240" cy="623520"/>
          </a:xfrm>
        </p:grpSpPr>
        <p:grpSp>
          <p:nvGrpSpPr>
            <p:cNvPr id="147" name="Группа 66"/>
            <p:cNvGrpSpPr/>
            <p:nvPr/>
          </p:nvGrpSpPr>
          <p:grpSpPr>
            <a:xfrm>
              <a:off x="838440" y="277200"/>
              <a:ext cx="947160" cy="546840"/>
              <a:chOff x="838440" y="277200"/>
              <a:chExt cx="947160" cy="546840"/>
            </a:xfrm>
          </p:grpSpPr>
          <p:sp>
            <p:nvSpPr>
              <p:cNvPr id="148" name="Freeform 5"/>
              <p:cNvSpPr/>
              <p:nvPr/>
            </p:nvSpPr>
            <p:spPr>
              <a:xfrm>
                <a:off x="169272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49" name="Freeform 6"/>
              <p:cNvSpPr/>
              <p:nvPr/>
            </p:nvSpPr>
            <p:spPr>
              <a:xfrm>
                <a:off x="1572120" y="423360"/>
                <a:ext cx="116640" cy="124560"/>
              </a:xfrm>
              <a:custGeom>
                <a:avLst/>
                <a:gdLst>
                  <a:gd name="textAreaLeft" fmla="*/ 0 w 116640"/>
                  <a:gd name="textAreaRight" fmla="*/ 117360 w 11664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0" name="Freeform 7"/>
              <p:cNvSpPr/>
              <p:nvPr/>
            </p:nvSpPr>
            <p:spPr>
              <a:xfrm>
                <a:off x="1473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1" name="Freeform 8"/>
              <p:cNvSpPr/>
              <p:nvPr/>
            </p:nvSpPr>
            <p:spPr>
              <a:xfrm>
                <a:off x="134496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2" name="Freeform 9"/>
              <p:cNvSpPr/>
              <p:nvPr/>
            </p:nvSpPr>
            <p:spPr>
              <a:xfrm>
                <a:off x="1230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3" name="Freeform 10"/>
              <p:cNvSpPr/>
              <p:nvPr/>
            </p:nvSpPr>
            <p:spPr>
              <a:xfrm>
                <a:off x="1111680" y="421920"/>
                <a:ext cx="107280" cy="12960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9600"/>
                  <a:gd name="textAreaBottom" fmla="*/ 130320 h 129600"/>
                </a:gdLst>
                <a:ahLst/>
                <a:rect l="textAreaLeft" t="textAreaTop" r="textAreaRight" b="textAreaBottom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4" name="Freeform 11"/>
              <p:cNvSpPr/>
              <p:nvPr/>
            </p:nvSpPr>
            <p:spPr>
              <a:xfrm>
                <a:off x="979920" y="423360"/>
                <a:ext cx="108720" cy="124560"/>
              </a:xfrm>
              <a:custGeom>
                <a:avLst/>
                <a:gdLst>
                  <a:gd name="textAreaLeft" fmla="*/ 0 w 108720"/>
                  <a:gd name="textAreaRight" fmla="*/ 109440 w 10872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5" name="Freeform 12"/>
              <p:cNvSpPr/>
              <p:nvPr/>
            </p:nvSpPr>
            <p:spPr>
              <a:xfrm>
                <a:off x="83844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6" name="Freeform 13"/>
              <p:cNvSpPr/>
              <p:nvPr/>
            </p:nvSpPr>
            <p:spPr>
              <a:xfrm>
                <a:off x="171648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7" name="Freeform 14"/>
              <p:cNvSpPr/>
              <p:nvPr/>
            </p:nvSpPr>
            <p:spPr>
              <a:xfrm>
                <a:off x="162900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8" name="Freeform 15"/>
              <p:cNvSpPr/>
              <p:nvPr/>
            </p:nvSpPr>
            <p:spPr>
              <a:xfrm>
                <a:off x="1541880" y="742320"/>
                <a:ext cx="72360" cy="8172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81720"/>
                  <a:gd name="textAreaBottom" fmla="*/ 82440 h 81720"/>
                </a:gdLst>
                <a:ahLst/>
                <a:rect l="textAreaLeft" t="textAreaTop" r="textAreaRight" b="textAreaBottom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59" name="Freeform 16"/>
              <p:cNvSpPr/>
              <p:nvPr/>
            </p:nvSpPr>
            <p:spPr>
              <a:xfrm>
                <a:off x="1457640" y="740880"/>
                <a:ext cx="72360" cy="7848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0" name="Freeform 17"/>
              <p:cNvSpPr/>
              <p:nvPr/>
            </p:nvSpPr>
            <p:spPr>
              <a:xfrm>
                <a:off x="139896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1" name="Freeform 18"/>
              <p:cNvSpPr/>
              <p:nvPr/>
            </p:nvSpPr>
            <p:spPr>
              <a:xfrm>
                <a:off x="131004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2" name="Freeform 19"/>
              <p:cNvSpPr/>
              <p:nvPr/>
            </p:nvSpPr>
            <p:spPr>
              <a:xfrm>
                <a:off x="1205280" y="742320"/>
                <a:ext cx="89640" cy="77040"/>
              </a:xfrm>
              <a:custGeom>
                <a:avLst/>
                <a:gdLst>
                  <a:gd name="textAreaLeft" fmla="*/ 0 w 89640"/>
                  <a:gd name="textAreaRight" fmla="*/ 90360 w 89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3" name="Freeform 20"/>
              <p:cNvSpPr/>
              <p:nvPr/>
            </p:nvSpPr>
            <p:spPr>
              <a:xfrm>
                <a:off x="1122840" y="74232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4" name="Freeform 21"/>
              <p:cNvSpPr/>
              <p:nvPr/>
            </p:nvSpPr>
            <p:spPr>
              <a:xfrm>
                <a:off x="1040040" y="742320"/>
                <a:ext cx="70560" cy="7704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5" name="Freeform 22"/>
              <p:cNvSpPr/>
              <p:nvPr/>
            </p:nvSpPr>
            <p:spPr>
              <a:xfrm>
                <a:off x="966960" y="74088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6" name="Freeform 23"/>
              <p:cNvSpPr/>
              <p:nvPr/>
            </p:nvSpPr>
            <p:spPr>
              <a:xfrm>
                <a:off x="910080" y="742320"/>
                <a:ext cx="48600" cy="7704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7" name="Freeform 24"/>
              <p:cNvSpPr/>
              <p:nvPr/>
            </p:nvSpPr>
            <p:spPr>
              <a:xfrm>
                <a:off x="84024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8" name="Freeform 25"/>
              <p:cNvSpPr/>
              <p:nvPr/>
            </p:nvSpPr>
            <p:spPr>
              <a:xfrm>
                <a:off x="1705320" y="277200"/>
                <a:ext cx="45360" cy="10440"/>
              </a:xfrm>
              <a:custGeom>
                <a:avLst/>
                <a:gdLst>
                  <a:gd name="textAreaLeft" fmla="*/ 0 w 45360"/>
                  <a:gd name="textAreaRight" fmla="*/ 46080 w 45360"/>
                  <a:gd name="textAreaTop" fmla="*/ 0 h 10440"/>
                  <a:gd name="textAreaBottom" fmla="*/ 11160 h 10440"/>
                </a:gdLst>
                <a:ahLst/>
                <a:rect l="textAreaLeft" t="textAreaTop" r="textAreaRight" b="textAreaBottom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69" name="Freeform 26"/>
              <p:cNvSpPr/>
              <p:nvPr/>
            </p:nvSpPr>
            <p:spPr>
              <a:xfrm>
                <a:off x="1694160" y="290160"/>
                <a:ext cx="67680" cy="7848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0" name="Freeform 27"/>
              <p:cNvSpPr/>
              <p:nvPr/>
            </p:nvSpPr>
            <p:spPr>
              <a:xfrm>
                <a:off x="160704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1" name="Freeform 28"/>
              <p:cNvSpPr/>
              <p:nvPr/>
            </p:nvSpPr>
            <p:spPr>
              <a:xfrm>
                <a:off x="1537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2" name="Freeform 29"/>
              <p:cNvSpPr/>
              <p:nvPr/>
            </p:nvSpPr>
            <p:spPr>
              <a:xfrm>
                <a:off x="14562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3" name="Freeform 30"/>
              <p:cNvSpPr/>
              <p:nvPr/>
            </p:nvSpPr>
            <p:spPr>
              <a:xfrm>
                <a:off x="139752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4" name="Freeform 31"/>
              <p:cNvSpPr/>
              <p:nvPr/>
            </p:nvSpPr>
            <p:spPr>
              <a:xfrm>
                <a:off x="13194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5" name="Freeform 32"/>
              <p:cNvSpPr/>
              <p:nvPr/>
            </p:nvSpPr>
            <p:spPr>
              <a:xfrm>
                <a:off x="1227600" y="290160"/>
                <a:ext cx="84960" cy="80280"/>
              </a:xfrm>
              <a:custGeom>
                <a:avLst/>
                <a:gdLst>
                  <a:gd name="textAreaLeft" fmla="*/ 0 w 84960"/>
                  <a:gd name="textAreaRight" fmla="*/ 85680 w 8496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6" name="Freeform 33"/>
              <p:cNvSpPr/>
              <p:nvPr/>
            </p:nvSpPr>
            <p:spPr>
              <a:xfrm>
                <a:off x="114660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7" name="Freeform 34"/>
              <p:cNvSpPr/>
              <p:nvPr/>
            </p:nvSpPr>
            <p:spPr>
              <a:xfrm>
                <a:off x="10638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8" name="Freeform 35"/>
              <p:cNvSpPr/>
              <p:nvPr/>
            </p:nvSpPr>
            <p:spPr>
              <a:xfrm>
                <a:off x="987840" y="29016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79" name="Freeform 36"/>
              <p:cNvSpPr/>
              <p:nvPr/>
            </p:nvSpPr>
            <p:spPr>
              <a:xfrm>
                <a:off x="93204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0" name="Freeform 37"/>
              <p:cNvSpPr/>
              <p:nvPr/>
            </p:nvSpPr>
            <p:spPr>
              <a:xfrm>
                <a:off x="862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1" name="Freeform 38"/>
              <p:cNvSpPr/>
              <p:nvPr/>
            </p:nvSpPr>
            <p:spPr>
              <a:xfrm>
                <a:off x="1616400" y="60768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2" name="Freeform 39"/>
              <p:cNvSpPr/>
              <p:nvPr/>
            </p:nvSpPr>
            <p:spPr>
              <a:xfrm>
                <a:off x="153540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3" name="Freeform 40"/>
              <p:cNvSpPr/>
              <p:nvPr/>
            </p:nvSpPr>
            <p:spPr>
              <a:xfrm>
                <a:off x="1448280" y="60768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4" name="Freeform 41"/>
              <p:cNvSpPr/>
              <p:nvPr/>
            </p:nvSpPr>
            <p:spPr>
              <a:xfrm>
                <a:off x="1391040" y="607680"/>
                <a:ext cx="40680" cy="77040"/>
              </a:xfrm>
              <a:custGeom>
                <a:avLst/>
                <a:gdLst>
                  <a:gd name="textAreaLeft" fmla="*/ 0 w 40680"/>
                  <a:gd name="textAreaRight" fmla="*/ 41400 w 40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5" name="Freeform 42"/>
              <p:cNvSpPr/>
              <p:nvPr/>
            </p:nvSpPr>
            <p:spPr>
              <a:xfrm>
                <a:off x="1290960" y="607680"/>
                <a:ext cx="80280" cy="77040"/>
              </a:xfrm>
              <a:custGeom>
                <a:avLst/>
                <a:gdLst>
                  <a:gd name="textAreaLeft" fmla="*/ 0 w 80280"/>
                  <a:gd name="textAreaRight" fmla="*/ 81000 w 802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6" name="Freeform 43"/>
              <p:cNvSpPr/>
              <p:nvPr/>
            </p:nvSpPr>
            <p:spPr>
              <a:xfrm>
                <a:off x="1260720" y="607680"/>
                <a:ext cx="8640" cy="77040"/>
              </a:xfrm>
              <a:custGeom>
                <a:avLst/>
                <a:gdLst>
                  <a:gd name="textAreaLeft" fmla="*/ 0 w 8640"/>
                  <a:gd name="textAreaRight" fmla="*/ 9360 w 8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7" name="Freeform 44"/>
              <p:cNvSpPr/>
              <p:nvPr/>
            </p:nvSpPr>
            <p:spPr>
              <a:xfrm>
                <a:off x="120060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8" name="Freeform 45"/>
              <p:cNvSpPr/>
              <p:nvPr/>
            </p:nvSpPr>
            <p:spPr>
              <a:xfrm>
                <a:off x="113364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89" name="Freeform 46"/>
              <p:cNvSpPr/>
              <p:nvPr/>
            </p:nvSpPr>
            <p:spPr>
              <a:xfrm>
                <a:off x="1035360" y="605880"/>
                <a:ext cx="83520" cy="80280"/>
              </a:xfrm>
              <a:custGeom>
                <a:avLst/>
                <a:gdLst>
                  <a:gd name="textAreaLeft" fmla="*/ 0 w 83520"/>
                  <a:gd name="textAreaRight" fmla="*/ 84240 w 8352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90" name="Freeform 47"/>
              <p:cNvSpPr/>
              <p:nvPr/>
            </p:nvSpPr>
            <p:spPr>
              <a:xfrm>
                <a:off x="95112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191" name="Группа 67"/>
            <p:cNvGrpSpPr/>
            <p:nvPr/>
          </p:nvGrpSpPr>
          <p:grpSpPr>
            <a:xfrm>
              <a:off x="162360" y="239040"/>
              <a:ext cx="521640" cy="623520"/>
              <a:chOff x="162360" y="239040"/>
              <a:chExt cx="521640" cy="623520"/>
            </a:xfrm>
          </p:grpSpPr>
          <p:sp>
            <p:nvSpPr>
              <p:cNvPr id="192" name="Freeform 48"/>
              <p:cNvSpPr/>
              <p:nvPr/>
            </p:nvSpPr>
            <p:spPr>
              <a:xfrm>
                <a:off x="162360" y="239040"/>
                <a:ext cx="521640" cy="2883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288360"/>
                  <a:gd name="textAreaBottom" fmla="*/ 289080 h 288360"/>
                </a:gdLst>
                <a:ahLst/>
                <a:rect l="textAreaLeft" t="textAreaTop" r="textAreaRight" b="textAreaBottom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193" name="Freeform 49"/>
              <p:cNvSpPr/>
              <p:nvPr/>
            </p:nvSpPr>
            <p:spPr>
              <a:xfrm>
                <a:off x="162360" y="426600"/>
                <a:ext cx="521640" cy="4359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435960"/>
                  <a:gd name="textAreaBottom" fmla="*/ 436680 h 435960"/>
                </a:gdLst>
                <a:ahLst/>
                <a:rect l="textAreaLeft" t="textAreaTop" r="textAreaRight" b="textAreaBottom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  <p:cxnSp>
        <p:nvCxnSpPr>
          <p:cNvPr id="194" name="Прямая соединительная линия 78"/>
          <p:cNvCxnSpPr/>
          <p:nvPr/>
        </p:nvCxnSpPr>
        <p:spPr>
          <a:xfrm>
            <a:off x="1956960" y="0"/>
            <a:ext cx="720" cy="109440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  <p:sp>
        <p:nvSpPr>
          <p:cNvPr id="195" name="PlaceHolder 1"/>
          <p:cNvSpPr>
            <a:spLocks noGrp="1"/>
          </p:cNvSpPr>
          <p:nvPr>
            <p:ph type="ftr" idx="1"/>
          </p:nvPr>
        </p:nvSpPr>
        <p:spPr>
          <a:xfrm>
            <a:off x="609480" y="6248520"/>
            <a:ext cx="54205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ldNum" idx="2"/>
          </p:nvPr>
        </p:nvSpPr>
        <p:spPr>
          <a:xfrm>
            <a:off x="0" y="1271520"/>
            <a:ext cx="532800" cy="24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624CCF11-17CA-4923-AF28-6884775DE29F}" type="slidenum">
              <a:rPr b="1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dt" idx="3"/>
          </p:nvPr>
        </p:nvSpPr>
        <p:spPr>
          <a:xfrm>
            <a:off x="6095880" y="6248520"/>
            <a:ext cx="26661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" descr="C:\Users\zalega\Desktop\Красноярск 2015\Рисунки\Top.png"/>
          <p:cNvPicPr/>
          <p:nvPr/>
        </p:nvPicPr>
        <p:blipFill>
          <a:blip r:embed="rId2"/>
          <a:stretch/>
        </p:blipFill>
        <p:spPr>
          <a:xfrm flipH="1" rot="10800000">
            <a:off x="565920" y="6504120"/>
            <a:ext cx="8577360" cy="36036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3280" cy="1016280"/>
          </a:xfrm>
          <a:prstGeom prst="rect">
            <a:avLst/>
          </a:prstGeom>
          <a:ln w="9525">
            <a:noFill/>
          </a:ln>
        </p:spPr>
      </p:pic>
      <p:sp>
        <p:nvSpPr>
          <p:cNvPr id="238" name="Прямоугольник 71"/>
          <p:cNvSpPr/>
          <p:nvPr/>
        </p:nvSpPr>
        <p:spPr>
          <a:xfrm>
            <a:off x="0" y="6503400"/>
            <a:ext cx="532800" cy="353880"/>
          </a:xfrm>
          <a:prstGeom prst="rect">
            <a:avLst/>
          </a:prstGeom>
          <a:solidFill>
            <a:srgbClr val="e95e40"/>
          </a:solidFill>
          <a:ln w="5080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239" name="Группа 68"/>
          <p:cNvGrpSpPr/>
          <p:nvPr/>
        </p:nvGrpSpPr>
        <p:grpSpPr>
          <a:xfrm>
            <a:off x="162360" y="239040"/>
            <a:ext cx="1623240" cy="623520"/>
            <a:chOff x="162360" y="239040"/>
            <a:chExt cx="1623240" cy="623520"/>
          </a:xfrm>
        </p:grpSpPr>
        <p:grpSp>
          <p:nvGrpSpPr>
            <p:cNvPr id="240" name="Группа 66"/>
            <p:cNvGrpSpPr/>
            <p:nvPr/>
          </p:nvGrpSpPr>
          <p:grpSpPr>
            <a:xfrm>
              <a:off x="838440" y="277200"/>
              <a:ext cx="947160" cy="546840"/>
              <a:chOff x="838440" y="277200"/>
              <a:chExt cx="947160" cy="546840"/>
            </a:xfrm>
          </p:grpSpPr>
          <p:sp>
            <p:nvSpPr>
              <p:cNvPr id="241" name="Freeform 5"/>
              <p:cNvSpPr/>
              <p:nvPr/>
            </p:nvSpPr>
            <p:spPr>
              <a:xfrm>
                <a:off x="169272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2" name="Freeform 6"/>
              <p:cNvSpPr/>
              <p:nvPr/>
            </p:nvSpPr>
            <p:spPr>
              <a:xfrm>
                <a:off x="1572120" y="423360"/>
                <a:ext cx="116640" cy="124560"/>
              </a:xfrm>
              <a:custGeom>
                <a:avLst/>
                <a:gdLst>
                  <a:gd name="textAreaLeft" fmla="*/ 0 w 116640"/>
                  <a:gd name="textAreaRight" fmla="*/ 117360 w 11664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3" name="Freeform 7"/>
              <p:cNvSpPr/>
              <p:nvPr/>
            </p:nvSpPr>
            <p:spPr>
              <a:xfrm>
                <a:off x="1473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4" name="Freeform 8"/>
              <p:cNvSpPr/>
              <p:nvPr/>
            </p:nvSpPr>
            <p:spPr>
              <a:xfrm>
                <a:off x="134496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5" name="Freeform 9"/>
              <p:cNvSpPr/>
              <p:nvPr/>
            </p:nvSpPr>
            <p:spPr>
              <a:xfrm>
                <a:off x="1230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6" name="Freeform 10"/>
              <p:cNvSpPr/>
              <p:nvPr/>
            </p:nvSpPr>
            <p:spPr>
              <a:xfrm>
                <a:off x="1111680" y="421920"/>
                <a:ext cx="107280" cy="12960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9600"/>
                  <a:gd name="textAreaBottom" fmla="*/ 130320 h 129600"/>
                </a:gdLst>
                <a:ahLst/>
                <a:rect l="textAreaLeft" t="textAreaTop" r="textAreaRight" b="textAreaBottom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7" name="Freeform 11"/>
              <p:cNvSpPr/>
              <p:nvPr/>
            </p:nvSpPr>
            <p:spPr>
              <a:xfrm>
                <a:off x="979920" y="423360"/>
                <a:ext cx="108720" cy="124560"/>
              </a:xfrm>
              <a:custGeom>
                <a:avLst/>
                <a:gdLst>
                  <a:gd name="textAreaLeft" fmla="*/ 0 w 108720"/>
                  <a:gd name="textAreaRight" fmla="*/ 109440 w 10872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8" name="Freeform 12"/>
              <p:cNvSpPr/>
              <p:nvPr/>
            </p:nvSpPr>
            <p:spPr>
              <a:xfrm>
                <a:off x="83844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49" name="Freeform 13"/>
              <p:cNvSpPr/>
              <p:nvPr/>
            </p:nvSpPr>
            <p:spPr>
              <a:xfrm>
                <a:off x="171648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0" name="Freeform 14"/>
              <p:cNvSpPr/>
              <p:nvPr/>
            </p:nvSpPr>
            <p:spPr>
              <a:xfrm>
                <a:off x="162900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1" name="Freeform 15"/>
              <p:cNvSpPr/>
              <p:nvPr/>
            </p:nvSpPr>
            <p:spPr>
              <a:xfrm>
                <a:off x="1541880" y="742320"/>
                <a:ext cx="72360" cy="8172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81720"/>
                  <a:gd name="textAreaBottom" fmla="*/ 82440 h 81720"/>
                </a:gdLst>
                <a:ahLst/>
                <a:rect l="textAreaLeft" t="textAreaTop" r="textAreaRight" b="textAreaBottom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2" name="Freeform 16"/>
              <p:cNvSpPr/>
              <p:nvPr/>
            </p:nvSpPr>
            <p:spPr>
              <a:xfrm>
                <a:off x="1457640" y="740880"/>
                <a:ext cx="72360" cy="7848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3" name="Freeform 17"/>
              <p:cNvSpPr/>
              <p:nvPr/>
            </p:nvSpPr>
            <p:spPr>
              <a:xfrm>
                <a:off x="139896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4" name="Freeform 18"/>
              <p:cNvSpPr/>
              <p:nvPr/>
            </p:nvSpPr>
            <p:spPr>
              <a:xfrm>
                <a:off x="131004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5" name="Freeform 19"/>
              <p:cNvSpPr/>
              <p:nvPr/>
            </p:nvSpPr>
            <p:spPr>
              <a:xfrm>
                <a:off x="1205280" y="742320"/>
                <a:ext cx="89640" cy="77040"/>
              </a:xfrm>
              <a:custGeom>
                <a:avLst/>
                <a:gdLst>
                  <a:gd name="textAreaLeft" fmla="*/ 0 w 89640"/>
                  <a:gd name="textAreaRight" fmla="*/ 90360 w 89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6" name="Freeform 20"/>
              <p:cNvSpPr/>
              <p:nvPr/>
            </p:nvSpPr>
            <p:spPr>
              <a:xfrm>
                <a:off x="1122840" y="74232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7" name="Freeform 21"/>
              <p:cNvSpPr/>
              <p:nvPr/>
            </p:nvSpPr>
            <p:spPr>
              <a:xfrm>
                <a:off x="1040040" y="742320"/>
                <a:ext cx="70560" cy="7704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8" name="Freeform 22"/>
              <p:cNvSpPr/>
              <p:nvPr/>
            </p:nvSpPr>
            <p:spPr>
              <a:xfrm>
                <a:off x="966960" y="74088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59" name="Freeform 23"/>
              <p:cNvSpPr/>
              <p:nvPr/>
            </p:nvSpPr>
            <p:spPr>
              <a:xfrm>
                <a:off x="910080" y="742320"/>
                <a:ext cx="48600" cy="7704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0" name="Freeform 24"/>
              <p:cNvSpPr/>
              <p:nvPr/>
            </p:nvSpPr>
            <p:spPr>
              <a:xfrm>
                <a:off x="84024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1" name="Freeform 25"/>
              <p:cNvSpPr/>
              <p:nvPr/>
            </p:nvSpPr>
            <p:spPr>
              <a:xfrm>
                <a:off x="1705320" y="277200"/>
                <a:ext cx="45360" cy="10440"/>
              </a:xfrm>
              <a:custGeom>
                <a:avLst/>
                <a:gdLst>
                  <a:gd name="textAreaLeft" fmla="*/ 0 w 45360"/>
                  <a:gd name="textAreaRight" fmla="*/ 46080 w 45360"/>
                  <a:gd name="textAreaTop" fmla="*/ 0 h 10440"/>
                  <a:gd name="textAreaBottom" fmla="*/ 11160 h 10440"/>
                </a:gdLst>
                <a:ahLst/>
                <a:rect l="textAreaLeft" t="textAreaTop" r="textAreaRight" b="textAreaBottom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2" name="Freeform 26"/>
              <p:cNvSpPr/>
              <p:nvPr/>
            </p:nvSpPr>
            <p:spPr>
              <a:xfrm>
                <a:off x="1694160" y="290160"/>
                <a:ext cx="67680" cy="7848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3" name="Freeform 27"/>
              <p:cNvSpPr/>
              <p:nvPr/>
            </p:nvSpPr>
            <p:spPr>
              <a:xfrm>
                <a:off x="160704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4" name="Freeform 28"/>
              <p:cNvSpPr/>
              <p:nvPr/>
            </p:nvSpPr>
            <p:spPr>
              <a:xfrm>
                <a:off x="1537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5" name="Freeform 29"/>
              <p:cNvSpPr/>
              <p:nvPr/>
            </p:nvSpPr>
            <p:spPr>
              <a:xfrm>
                <a:off x="14562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6" name="Freeform 30"/>
              <p:cNvSpPr/>
              <p:nvPr/>
            </p:nvSpPr>
            <p:spPr>
              <a:xfrm>
                <a:off x="139752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7" name="Freeform 31"/>
              <p:cNvSpPr/>
              <p:nvPr/>
            </p:nvSpPr>
            <p:spPr>
              <a:xfrm>
                <a:off x="13194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8" name="Freeform 32"/>
              <p:cNvSpPr/>
              <p:nvPr/>
            </p:nvSpPr>
            <p:spPr>
              <a:xfrm>
                <a:off x="1227600" y="290160"/>
                <a:ext cx="84960" cy="80280"/>
              </a:xfrm>
              <a:custGeom>
                <a:avLst/>
                <a:gdLst>
                  <a:gd name="textAreaLeft" fmla="*/ 0 w 84960"/>
                  <a:gd name="textAreaRight" fmla="*/ 85680 w 8496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69" name="Freeform 33"/>
              <p:cNvSpPr/>
              <p:nvPr/>
            </p:nvSpPr>
            <p:spPr>
              <a:xfrm>
                <a:off x="114660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0" name="Freeform 34"/>
              <p:cNvSpPr/>
              <p:nvPr/>
            </p:nvSpPr>
            <p:spPr>
              <a:xfrm>
                <a:off x="10638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1" name="Freeform 35"/>
              <p:cNvSpPr/>
              <p:nvPr/>
            </p:nvSpPr>
            <p:spPr>
              <a:xfrm>
                <a:off x="987840" y="29016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2" name="Freeform 36"/>
              <p:cNvSpPr/>
              <p:nvPr/>
            </p:nvSpPr>
            <p:spPr>
              <a:xfrm>
                <a:off x="93204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3" name="Freeform 37"/>
              <p:cNvSpPr/>
              <p:nvPr/>
            </p:nvSpPr>
            <p:spPr>
              <a:xfrm>
                <a:off x="862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4" name="Freeform 38"/>
              <p:cNvSpPr/>
              <p:nvPr/>
            </p:nvSpPr>
            <p:spPr>
              <a:xfrm>
                <a:off x="1616400" y="60768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5" name="Freeform 39"/>
              <p:cNvSpPr/>
              <p:nvPr/>
            </p:nvSpPr>
            <p:spPr>
              <a:xfrm>
                <a:off x="153540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6" name="Freeform 40"/>
              <p:cNvSpPr/>
              <p:nvPr/>
            </p:nvSpPr>
            <p:spPr>
              <a:xfrm>
                <a:off x="1448280" y="60768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7" name="Freeform 41"/>
              <p:cNvSpPr/>
              <p:nvPr/>
            </p:nvSpPr>
            <p:spPr>
              <a:xfrm>
                <a:off x="1391040" y="607680"/>
                <a:ext cx="40680" cy="77040"/>
              </a:xfrm>
              <a:custGeom>
                <a:avLst/>
                <a:gdLst>
                  <a:gd name="textAreaLeft" fmla="*/ 0 w 40680"/>
                  <a:gd name="textAreaRight" fmla="*/ 41400 w 40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8" name="Freeform 42"/>
              <p:cNvSpPr/>
              <p:nvPr/>
            </p:nvSpPr>
            <p:spPr>
              <a:xfrm>
                <a:off x="1290960" y="607680"/>
                <a:ext cx="80280" cy="77040"/>
              </a:xfrm>
              <a:custGeom>
                <a:avLst/>
                <a:gdLst>
                  <a:gd name="textAreaLeft" fmla="*/ 0 w 80280"/>
                  <a:gd name="textAreaRight" fmla="*/ 81000 w 802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79" name="Freeform 43"/>
              <p:cNvSpPr/>
              <p:nvPr/>
            </p:nvSpPr>
            <p:spPr>
              <a:xfrm>
                <a:off x="1260720" y="607680"/>
                <a:ext cx="8640" cy="77040"/>
              </a:xfrm>
              <a:custGeom>
                <a:avLst/>
                <a:gdLst>
                  <a:gd name="textAreaLeft" fmla="*/ 0 w 8640"/>
                  <a:gd name="textAreaRight" fmla="*/ 9360 w 8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80" name="Freeform 44"/>
              <p:cNvSpPr/>
              <p:nvPr/>
            </p:nvSpPr>
            <p:spPr>
              <a:xfrm>
                <a:off x="120060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81" name="Freeform 45"/>
              <p:cNvSpPr/>
              <p:nvPr/>
            </p:nvSpPr>
            <p:spPr>
              <a:xfrm>
                <a:off x="113364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82" name="Freeform 46"/>
              <p:cNvSpPr/>
              <p:nvPr/>
            </p:nvSpPr>
            <p:spPr>
              <a:xfrm>
                <a:off x="1035360" y="605880"/>
                <a:ext cx="83520" cy="80280"/>
              </a:xfrm>
              <a:custGeom>
                <a:avLst/>
                <a:gdLst>
                  <a:gd name="textAreaLeft" fmla="*/ 0 w 83520"/>
                  <a:gd name="textAreaRight" fmla="*/ 84240 w 8352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83" name="Freeform 47"/>
              <p:cNvSpPr/>
              <p:nvPr/>
            </p:nvSpPr>
            <p:spPr>
              <a:xfrm>
                <a:off x="95112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284" name="Группа 67"/>
            <p:cNvGrpSpPr/>
            <p:nvPr/>
          </p:nvGrpSpPr>
          <p:grpSpPr>
            <a:xfrm>
              <a:off x="162360" y="239040"/>
              <a:ext cx="521640" cy="623520"/>
              <a:chOff x="162360" y="239040"/>
              <a:chExt cx="521640" cy="623520"/>
            </a:xfrm>
          </p:grpSpPr>
          <p:sp>
            <p:nvSpPr>
              <p:cNvPr id="285" name="Freeform 48"/>
              <p:cNvSpPr/>
              <p:nvPr/>
            </p:nvSpPr>
            <p:spPr>
              <a:xfrm>
                <a:off x="162360" y="239040"/>
                <a:ext cx="521640" cy="2883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288360"/>
                  <a:gd name="textAreaBottom" fmla="*/ 289080 h 288360"/>
                </a:gdLst>
                <a:ahLst/>
                <a:rect l="textAreaLeft" t="textAreaTop" r="textAreaRight" b="textAreaBottom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286" name="Freeform 49"/>
              <p:cNvSpPr/>
              <p:nvPr/>
            </p:nvSpPr>
            <p:spPr>
              <a:xfrm>
                <a:off x="162360" y="426600"/>
                <a:ext cx="521640" cy="4359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435960"/>
                  <a:gd name="textAreaBottom" fmla="*/ 436680 h 435960"/>
                </a:gdLst>
                <a:ahLst/>
                <a:rect l="textAreaLeft" t="textAreaTop" r="textAreaRight" b="textAreaBottom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  <p:cxnSp>
        <p:nvCxnSpPr>
          <p:cNvPr id="287" name="Прямая соединительная линия 78"/>
          <p:cNvCxnSpPr/>
          <p:nvPr/>
        </p:nvCxnSpPr>
        <p:spPr>
          <a:xfrm>
            <a:off x="1956960" y="0"/>
            <a:ext cx="720" cy="109440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  <p:sp>
        <p:nvSpPr>
          <p:cNvPr id="288" name="PlaceHolder 1"/>
          <p:cNvSpPr>
            <a:spLocks noGrp="1"/>
          </p:cNvSpPr>
          <p:nvPr>
            <p:ph type="ftr" idx="4"/>
          </p:nvPr>
        </p:nvSpPr>
        <p:spPr>
          <a:xfrm>
            <a:off x="609480" y="6248520"/>
            <a:ext cx="54205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Num" idx="5"/>
          </p:nvPr>
        </p:nvSpPr>
        <p:spPr>
          <a:xfrm>
            <a:off x="0" y="1271520"/>
            <a:ext cx="532800" cy="24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43DCFADB-3BEF-4076-A6BF-DFE24A8977AF}" type="slidenum">
              <a:rPr b="1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dt" idx="6"/>
          </p:nvPr>
        </p:nvSpPr>
        <p:spPr>
          <a:xfrm>
            <a:off x="6095880" y="6248520"/>
            <a:ext cx="26661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2" descr="C:\Users\zalega\Desktop\Красноярск 2015\Рисунки\Top.png"/>
          <p:cNvPicPr/>
          <p:nvPr/>
        </p:nvPicPr>
        <p:blipFill>
          <a:blip r:embed="rId2"/>
          <a:stretch/>
        </p:blipFill>
        <p:spPr>
          <a:xfrm flipH="1" rot="10800000">
            <a:off x="565920" y="6504120"/>
            <a:ext cx="8577360" cy="36036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3280" cy="1016280"/>
          </a:xfrm>
          <a:prstGeom prst="rect">
            <a:avLst/>
          </a:prstGeom>
          <a:ln w="9525">
            <a:noFill/>
          </a:ln>
        </p:spPr>
      </p:pic>
      <p:sp>
        <p:nvSpPr>
          <p:cNvPr id="331" name="Прямоугольник 71"/>
          <p:cNvSpPr/>
          <p:nvPr/>
        </p:nvSpPr>
        <p:spPr>
          <a:xfrm>
            <a:off x="0" y="6503400"/>
            <a:ext cx="532800" cy="353880"/>
          </a:xfrm>
          <a:prstGeom prst="rect">
            <a:avLst/>
          </a:prstGeom>
          <a:solidFill>
            <a:srgbClr val="e95e40"/>
          </a:solidFill>
          <a:ln w="5080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332" name="Группа 68"/>
          <p:cNvGrpSpPr/>
          <p:nvPr/>
        </p:nvGrpSpPr>
        <p:grpSpPr>
          <a:xfrm>
            <a:off x="162360" y="239040"/>
            <a:ext cx="1623240" cy="623520"/>
            <a:chOff x="162360" y="239040"/>
            <a:chExt cx="1623240" cy="623520"/>
          </a:xfrm>
        </p:grpSpPr>
        <p:grpSp>
          <p:nvGrpSpPr>
            <p:cNvPr id="333" name="Группа 66"/>
            <p:cNvGrpSpPr/>
            <p:nvPr/>
          </p:nvGrpSpPr>
          <p:grpSpPr>
            <a:xfrm>
              <a:off x="838440" y="277200"/>
              <a:ext cx="947160" cy="546840"/>
              <a:chOff x="838440" y="277200"/>
              <a:chExt cx="947160" cy="546840"/>
            </a:xfrm>
          </p:grpSpPr>
          <p:sp>
            <p:nvSpPr>
              <p:cNvPr id="334" name="Freeform 5"/>
              <p:cNvSpPr/>
              <p:nvPr/>
            </p:nvSpPr>
            <p:spPr>
              <a:xfrm>
                <a:off x="169272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35" name="Freeform 6"/>
              <p:cNvSpPr/>
              <p:nvPr/>
            </p:nvSpPr>
            <p:spPr>
              <a:xfrm>
                <a:off x="1572120" y="423360"/>
                <a:ext cx="116640" cy="124560"/>
              </a:xfrm>
              <a:custGeom>
                <a:avLst/>
                <a:gdLst>
                  <a:gd name="textAreaLeft" fmla="*/ 0 w 116640"/>
                  <a:gd name="textAreaRight" fmla="*/ 117360 w 11664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36" name="Freeform 7"/>
              <p:cNvSpPr/>
              <p:nvPr/>
            </p:nvSpPr>
            <p:spPr>
              <a:xfrm>
                <a:off x="1473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37" name="Freeform 8"/>
              <p:cNvSpPr/>
              <p:nvPr/>
            </p:nvSpPr>
            <p:spPr>
              <a:xfrm>
                <a:off x="134496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38" name="Freeform 9"/>
              <p:cNvSpPr/>
              <p:nvPr/>
            </p:nvSpPr>
            <p:spPr>
              <a:xfrm>
                <a:off x="1230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39" name="Freeform 10"/>
              <p:cNvSpPr/>
              <p:nvPr/>
            </p:nvSpPr>
            <p:spPr>
              <a:xfrm>
                <a:off x="1111680" y="421920"/>
                <a:ext cx="107280" cy="12960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9600"/>
                  <a:gd name="textAreaBottom" fmla="*/ 130320 h 129600"/>
                </a:gdLst>
                <a:ahLst/>
                <a:rect l="textAreaLeft" t="textAreaTop" r="textAreaRight" b="textAreaBottom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0" name="Freeform 11"/>
              <p:cNvSpPr/>
              <p:nvPr/>
            </p:nvSpPr>
            <p:spPr>
              <a:xfrm>
                <a:off x="979920" y="423360"/>
                <a:ext cx="108720" cy="124560"/>
              </a:xfrm>
              <a:custGeom>
                <a:avLst/>
                <a:gdLst>
                  <a:gd name="textAreaLeft" fmla="*/ 0 w 108720"/>
                  <a:gd name="textAreaRight" fmla="*/ 109440 w 10872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1" name="Freeform 12"/>
              <p:cNvSpPr/>
              <p:nvPr/>
            </p:nvSpPr>
            <p:spPr>
              <a:xfrm>
                <a:off x="83844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2" name="Freeform 13"/>
              <p:cNvSpPr/>
              <p:nvPr/>
            </p:nvSpPr>
            <p:spPr>
              <a:xfrm>
                <a:off x="171648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3" name="Freeform 14"/>
              <p:cNvSpPr/>
              <p:nvPr/>
            </p:nvSpPr>
            <p:spPr>
              <a:xfrm>
                <a:off x="162900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4" name="Freeform 15"/>
              <p:cNvSpPr/>
              <p:nvPr/>
            </p:nvSpPr>
            <p:spPr>
              <a:xfrm>
                <a:off x="1541880" y="742320"/>
                <a:ext cx="72360" cy="8172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81720"/>
                  <a:gd name="textAreaBottom" fmla="*/ 82440 h 81720"/>
                </a:gdLst>
                <a:ahLst/>
                <a:rect l="textAreaLeft" t="textAreaTop" r="textAreaRight" b="textAreaBottom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5" name="Freeform 16"/>
              <p:cNvSpPr/>
              <p:nvPr/>
            </p:nvSpPr>
            <p:spPr>
              <a:xfrm>
                <a:off x="1457640" y="740880"/>
                <a:ext cx="72360" cy="7848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6" name="Freeform 17"/>
              <p:cNvSpPr/>
              <p:nvPr/>
            </p:nvSpPr>
            <p:spPr>
              <a:xfrm>
                <a:off x="139896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7" name="Freeform 18"/>
              <p:cNvSpPr/>
              <p:nvPr/>
            </p:nvSpPr>
            <p:spPr>
              <a:xfrm>
                <a:off x="131004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8" name="Freeform 19"/>
              <p:cNvSpPr/>
              <p:nvPr/>
            </p:nvSpPr>
            <p:spPr>
              <a:xfrm>
                <a:off x="1205280" y="742320"/>
                <a:ext cx="89640" cy="77040"/>
              </a:xfrm>
              <a:custGeom>
                <a:avLst/>
                <a:gdLst>
                  <a:gd name="textAreaLeft" fmla="*/ 0 w 89640"/>
                  <a:gd name="textAreaRight" fmla="*/ 90360 w 89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49" name="Freeform 20"/>
              <p:cNvSpPr/>
              <p:nvPr/>
            </p:nvSpPr>
            <p:spPr>
              <a:xfrm>
                <a:off x="1122840" y="74232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0" name="Freeform 21"/>
              <p:cNvSpPr/>
              <p:nvPr/>
            </p:nvSpPr>
            <p:spPr>
              <a:xfrm>
                <a:off x="1040040" y="742320"/>
                <a:ext cx="70560" cy="7704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1" name="Freeform 22"/>
              <p:cNvSpPr/>
              <p:nvPr/>
            </p:nvSpPr>
            <p:spPr>
              <a:xfrm>
                <a:off x="966960" y="74088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2" name="Freeform 23"/>
              <p:cNvSpPr/>
              <p:nvPr/>
            </p:nvSpPr>
            <p:spPr>
              <a:xfrm>
                <a:off x="910080" y="742320"/>
                <a:ext cx="48600" cy="7704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3" name="Freeform 24"/>
              <p:cNvSpPr/>
              <p:nvPr/>
            </p:nvSpPr>
            <p:spPr>
              <a:xfrm>
                <a:off x="84024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4" name="Freeform 25"/>
              <p:cNvSpPr/>
              <p:nvPr/>
            </p:nvSpPr>
            <p:spPr>
              <a:xfrm>
                <a:off x="1705320" y="277200"/>
                <a:ext cx="45360" cy="10440"/>
              </a:xfrm>
              <a:custGeom>
                <a:avLst/>
                <a:gdLst>
                  <a:gd name="textAreaLeft" fmla="*/ 0 w 45360"/>
                  <a:gd name="textAreaRight" fmla="*/ 46080 w 45360"/>
                  <a:gd name="textAreaTop" fmla="*/ 0 h 10440"/>
                  <a:gd name="textAreaBottom" fmla="*/ 11160 h 10440"/>
                </a:gdLst>
                <a:ahLst/>
                <a:rect l="textAreaLeft" t="textAreaTop" r="textAreaRight" b="textAreaBottom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5" name="Freeform 26"/>
              <p:cNvSpPr/>
              <p:nvPr/>
            </p:nvSpPr>
            <p:spPr>
              <a:xfrm>
                <a:off x="1694160" y="290160"/>
                <a:ext cx="67680" cy="7848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6" name="Freeform 27"/>
              <p:cNvSpPr/>
              <p:nvPr/>
            </p:nvSpPr>
            <p:spPr>
              <a:xfrm>
                <a:off x="160704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7" name="Freeform 28"/>
              <p:cNvSpPr/>
              <p:nvPr/>
            </p:nvSpPr>
            <p:spPr>
              <a:xfrm>
                <a:off x="1537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8" name="Freeform 29"/>
              <p:cNvSpPr/>
              <p:nvPr/>
            </p:nvSpPr>
            <p:spPr>
              <a:xfrm>
                <a:off x="14562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59" name="Freeform 30"/>
              <p:cNvSpPr/>
              <p:nvPr/>
            </p:nvSpPr>
            <p:spPr>
              <a:xfrm>
                <a:off x="139752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0" name="Freeform 31"/>
              <p:cNvSpPr/>
              <p:nvPr/>
            </p:nvSpPr>
            <p:spPr>
              <a:xfrm>
                <a:off x="13194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1" name="Freeform 32"/>
              <p:cNvSpPr/>
              <p:nvPr/>
            </p:nvSpPr>
            <p:spPr>
              <a:xfrm>
                <a:off x="1227600" y="290160"/>
                <a:ext cx="84960" cy="80280"/>
              </a:xfrm>
              <a:custGeom>
                <a:avLst/>
                <a:gdLst>
                  <a:gd name="textAreaLeft" fmla="*/ 0 w 84960"/>
                  <a:gd name="textAreaRight" fmla="*/ 85680 w 8496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2" name="Freeform 33"/>
              <p:cNvSpPr/>
              <p:nvPr/>
            </p:nvSpPr>
            <p:spPr>
              <a:xfrm>
                <a:off x="114660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3" name="Freeform 34"/>
              <p:cNvSpPr/>
              <p:nvPr/>
            </p:nvSpPr>
            <p:spPr>
              <a:xfrm>
                <a:off x="10638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4" name="Freeform 35"/>
              <p:cNvSpPr/>
              <p:nvPr/>
            </p:nvSpPr>
            <p:spPr>
              <a:xfrm>
                <a:off x="987840" y="29016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5" name="Freeform 36"/>
              <p:cNvSpPr/>
              <p:nvPr/>
            </p:nvSpPr>
            <p:spPr>
              <a:xfrm>
                <a:off x="93204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6" name="Freeform 37"/>
              <p:cNvSpPr/>
              <p:nvPr/>
            </p:nvSpPr>
            <p:spPr>
              <a:xfrm>
                <a:off x="862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7" name="Freeform 38"/>
              <p:cNvSpPr/>
              <p:nvPr/>
            </p:nvSpPr>
            <p:spPr>
              <a:xfrm>
                <a:off x="1616400" y="60768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8" name="Freeform 39"/>
              <p:cNvSpPr/>
              <p:nvPr/>
            </p:nvSpPr>
            <p:spPr>
              <a:xfrm>
                <a:off x="153540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69" name="Freeform 40"/>
              <p:cNvSpPr/>
              <p:nvPr/>
            </p:nvSpPr>
            <p:spPr>
              <a:xfrm>
                <a:off x="1448280" y="60768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0" name="Freeform 41"/>
              <p:cNvSpPr/>
              <p:nvPr/>
            </p:nvSpPr>
            <p:spPr>
              <a:xfrm>
                <a:off x="1391040" y="607680"/>
                <a:ext cx="40680" cy="77040"/>
              </a:xfrm>
              <a:custGeom>
                <a:avLst/>
                <a:gdLst>
                  <a:gd name="textAreaLeft" fmla="*/ 0 w 40680"/>
                  <a:gd name="textAreaRight" fmla="*/ 41400 w 40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1" name="Freeform 42"/>
              <p:cNvSpPr/>
              <p:nvPr/>
            </p:nvSpPr>
            <p:spPr>
              <a:xfrm>
                <a:off x="1290960" y="607680"/>
                <a:ext cx="80280" cy="77040"/>
              </a:xfrm>
              <a:custGeom>
                <a:avLst/>
                <a:gdLst>
                  <a:gd name="textAreaLeft" fmla="*/ 0 w 80280"/>
                  <a:gd name="textAreaRight" fmla="*/ 81000 w 802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2" name="Freeform 43"/>
              <p:cNvSpPr/>
              <p:nvPr/>
            </p:nvSpPr>
            <p:spPr>
              <a:xfrm>
                <a:off x="1260720" y="607680"/>
                <a:ext cx="8640" cy="77040"/>
              </a:xfrm>
              <a:custGeom>
                <a:avLst/>
                <a:gdLst>
                  <a:gd name="textAreaLeft" fmla="*/ 0 w 8640"/>
                  <a:gd name="textAreaRight" fmla="*/ 9360 w 8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3" name="Freeform 44"/>
              <p:cNvSpPr/>
              <p:nvPr/>
            </p:nvSpPr>
            <p:spPr>
              <a:xfrm>
                <a:off x="120060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4" name="Freeform 45"/>
              <p:cNvSpPr/>
              <p:nvPr/>
            </p:nvSpPr>
            <p:spPr>
              <a:xfrm>
                <a:off x="113364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5" name="Freeform 46"/>
              <p:cNvSpPr/>
              <p:nvPr/>
            </p:nvSpPr>
            <p:spPr>
              <a:xfrm>
                <a:off x="1035360" y="605880"/>
                <a:ext cx="83520" cy="80280"/>
              </a:xfrm>
              <a:custGeom>
                <a:avLst/>
                <a:gdLst>
                  <a:gd name="textAreaLeft" fmla="*/ 0 w 83520"/>
                  <a:gd name="textAreaRight" fmla="*/ 84240 w 8352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6" name="Freeform 47"/>
              <p:cNvSpPr/>
              <p:nvPr/>
            </p:nvSpPr>
            <p:spPr>
              <a:xfrm>
                <a:off x="95112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377" name="Группа 67"/>
            <p:cNvGrpSpPr/>
            <p:nvPr/>
          </p:nvGrpSpPr>
          <p:grpSpPr>
            <a:xfrm>
              <a:off x="162360" y="239040"/>
              <a:ext cx="521640" cy="623520"/>
              <a:chOff x="162360" y="239040"/>
              <a:chExt cx="521640" cy="623520"/>
            </a:xfrm>
          </p:grpSpPr>
          <p:sp>
            <p:nvSpPr>
              <p:cNvPr id="378" name="Freeform 48"/>
              <p:cNvSpPr/>
              <p:nvPr/>
            </p:nvSpPr>
            <p:spPr>
              <a:xfrm>
                <a:off x="162360" y="239040"/>
                <a:ext cx="521640" cy="2883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288360"/>
                  <a:gd name="textAreaBottom" fmla="*/ 289080 h 288360"/>
                </a:gdLst>
                <a:ahLst/>
                <a:rect l="textAreaLeft" t="textAreaTop" r="textAreaRight" b="textAreaBottom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379" name="Freeform 49"/>
              <p:cNvSpPr/>
              <p:nvPr/>
            </p:nvSpPr>
            <p:spPr>
              <a:xfrm>
                <a:off x="162360" y="426600"/>
                <a:ext cx="521640" cy="4359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435960"/>
                  <a:gd name="textAreaBottom" fmla="*/ 436680 h 435960"/>
                </a:gdLst>
                <a:ahLst/>
                <a:rect l="textAreaLeft" t="textAreaTop" r="textAreaRight" b="textAreaBottom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  <p:cxnSp>
        <p:nvCxnSpPr>
          <p:cNvPr id="380" name="Прямая соединительная линия 78"/>
          <p:cNvCxnSpPr/>
          <p:nvPr/>
        </p:nvCxnSpPr>
        <p:spPr>
          <a:xfrm>
            <a:off x="1956960" y="0"/>
            <a:ext cx="720" cy="109440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  <p:sp>
        <p:nvSpPr>
          <p:cNvPr id="381" name="PlaceHolder 1"/>
          <p:cNvSpPr>
            <a:spLocks noGrp="1"/>
          </p:cNvSpPr>
          <p:nvPr>
            <p:ph type="ftr" idx="7"/>
          </p:nvPr>
        </p:nvSpPr>
        <p:spPr>
          <a:xfrm>
            <a:off x="609480" y="6248520"/>
            <a:ext cx="54205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sldNum" idx="8"/>
          </p:nvPr>
        </p:nvSpPr>
        <p:spPr>
          <a:xfrm>
            <a:off x="0" y="1271520"/>
            <a:ext cx="532800" cy="24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80189BF-D82C-4A72-AFDA-05EEEA19B501}" type="slidenum">
              <a:rPr b="1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dt" idx="9"/>
          </p:nvPr>
        </p:nvSpPr>
        <p:spPr>
          <a:xfrm>
            <a:off x="6095880" y="6248520"/>
            <a:ext cx="26661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Picture 2" descr="C:\Users\zalega\Desktop\Красноярск 2015\Рисунки\Top.png"/>
          <p:cNvPicPr/>
          <p:nvPr/>
        </p:nvPicPr>
        <p:blipFill>
          <a:blip r:embed="rId2"/>
          <a:stretch/>
        </p:blipFill>
        <p:spPr>
          <a:xfrm flipH="1" rot="10800000">
            <a:off x="565920" y="6504120"/>
            <a:ext cx="8577360" cy="360360"/>
          </a:xfrm>
          <a:prstGeom prst="rect">
            <a:avLst/>
          </a:prstGeom>
          <a:ln w="0">
            <a:noFill/>
          </a:ln>
        </p:spPr>
      </p:pic>
      <p:pic>
        <p:nvPicPr>
          <p:cNvPr id="423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3280" cy="1016280"/>
          </a:xfrm>
          <a:prstGeom prst="rect">
            <a:avLst/>
          </a:prstGeom>
          <a:ln w="9525">
            <a:noFill/>
          </a:ln>
        </p:spPr>
      </p:pic>
      <p:sp>
        <p:nvSpPr>
          <p:cNvPr id="424" name="Прямоугольник 71"/>
          <p:cNvSpPr/>
          <p:nvPr/>
        </p:nvSpPr>
        <p:spPr>
          <a:xfrm>
            <a:off x="0" y="6503400"/>
            <a:ext cx="532800" cy="353880"/>
          </a:xfrm>
          <a:prstGeom prst="rect">
            <a:avLst/>
          </a:prstGeom>
          <a:solidFill>
            <a:srgbClr val="e95e40"/>
          </a:solidFill>
          <a:ln w="5080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425" name="Группа 68"/>
          <p:cNvGrpSpPr/>
          <p:nvPr/>
        </p:nvGrpSpPr>
        <p:grpSpPr>
          <a:xfrm>
            <a:off x="162360" y="239040"/>
            <a:ext cx="1623240" cy="623520"/>
            <a:chOff x="162360" y="239040"/>
            <a:chExt cx="1623240" cy="623520"/>
          </a:xfrm>
        </p:grpSpPr>
        <p:grpSp>
          <p:nvGrpSpPr>
            <p:cNvPr id="426" name="Группа 66"/>
            <p:cNvGrpSpPr/>
            <p:nvPr/>
          </p:nvGrpSpPr>
          <p:grpSpPr>
            <a:xfrm>
              <a:off x="838440" y="277200"/>
              <a:ext cx="947160" cy="546840"/>
              <a:chOff x="838440" y="277200"/>
              <a:chExt cx="947160" cy="546840"/>
            </a:xfrm>
          </p:grpSpPr>
          <p:sp>
            <p:nvSpPr>
              <p:cNvPr id="427" name="Freeform 5"/>
              <p:cNvSpPr/>
              <p:nvPr/>
            </p:nvSpPr>
            <p:spPr>
              <a:xfrm>
                <a:off x="169272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28" name="Freeform 6"/>
              <p:cNvSpPr/>
              <p:nvPr/>
            </p:nvSpPr>
            <p:spPr>
              <a:xfrm>
                <a:off x="1572120" y="423360"/>
                <a:ext cx="116640" cy="124560"/>
              </a:xfrm>
              <a:custGeom>
                <a:avLst/>
                <a:gdLst>
                  <a:gd name="textAreaLeft" fmla="*/ 0 w 116640"/>
                  <a:gd name="textAreaRight" fmla="*/ 117360 w 11664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29" name="Freeform 7"/>
              <p:cNvSpPr/>
              <p:nvPr/>
            </p:nvSpPr>
            <p:spPr>
              <a:xfrm>
                <a:off x="1473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0" name="Freeform 8"/>
              <p:cNvSpPr/>
              <p:nvPr/>
            </p:nvSpPr>
            <p:spPr>
              <a:xfrm>
                <a:off x="134496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1" name="Freeform 9"/>
              <p:cNvSpPr/>
              <p:nvPr/>
            </p:nvSpPr>
            <p:spPr>
              <a:xfrm>
                <a:off x="1230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2" name="Freeform 10"/>
              <p:cNvSpPr/>
              <p:nvPr/>
            </p:nvSpPr>
            <p:spPr>
              <a:xfrm>
                <a:off x="1111680" y="421920"/>
                <a:ext cx="107280" cy="12960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9600"/>
                  <a:gd name="textAreaBottom" fmla="*/ 130320 h 129600"/>
                </a:gdLst>
                <a:ahLst/>
                <a:rect l="textAreaLeft" t="textAreaTop" r="textAreaRight" b="textAreaBottom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3" name="Freeform 11"/>
              <p:cNvSpPr/>
              <p:nvPr/>
            </p:nvSpPr>
            <p:spPr>
              <a:xfrm>
                <a:off x="979920" y="423360"/>
                <a:ext cx="108720" cy="124560"/>
              </a:xfrm>
              <a:custGeom>
                <a:avLst/>
                <a:gdLst>
                  <a:gd name="textAreaLeft" fmla="*/ 0 w 108720"/>
                  <a:gd name="textAreaRight" fmla="*/ 109440 w 10872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4" name="Freeform 12"/>
              <p:cNvSpPr/>
              <p:nvPr/>
            </p:nvSpPr>
            <p:spPr>
              <a:xfrm>
                <a:off x="83844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5" name="Freeform 13"/>
              <p:cNvSpPr/>
              <p:nvPr/>
            </p:nvSpPr>
            <p:spPr>
              <a:xfrm>
                <a:off x="171648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6" name="Freeform 14"/>
              <p:cNvSpPr/>
              <p:nvPr/>
            </p:nvSpPr>
            <p:spPr>
              <a:xfrm>
                <a:off x="162900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7" name="Freeform 15"/>
              <p:cNvSpPr/>
              <p:nvPr/>
            </p:nvSpPr>
            <p:spPr>
              <a:xfrm>
                <a:off x="1541880" y="742320"/>
                <a:ext cx="72360" cy="8172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81720"/>
                  <a:gd name="textAreaBottom" fmla="*/ 82440 h 81720"/>
                </a:gdLst>
                <a:ahLst/>
                <a:rect l="textAreaLeft" t="textAreaTop" r="textAreaRight" b="textAreaBottom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8" name="Freeform 16"/>
              <p:cNvSpPr/>
              <p:nvPr/>
            </p:nvSpPr>
            <p:spPr>
              <a:xfrm>
                <a:off x="1457640" y="740880"/>
                <a:ext cx="72360" cy="7848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39" name="Freeform 17"/>
              <p:cNvSpPr/>
              <p:nvPr/>
            </p:nvSpPr>
            <p:spPr>
              <a:xfrm>
                <a:off x="139896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0" name="Freeform 18"/>
              <p:cNvSpPr/>
              <p:nvPr/>
            </p:nvSpPr>
            <p:spPr>
              <a:xfrm>
                <a:off x="131004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1" name="Freeform 19"/>
              <p:cNvSpPr/>
              <p:nvPr/>
            </p:nvSpPr>
            <p:spPr>
              <a:xfrm>
                <a:off x="1205280" y="742320"/>
                <a:ext cx="89640" cy="77040"/>
              </a:xfrm>
              <a:custGeom>
                <a:avLst/>
                <a:gdLst>
                  <a:gd name="textAreaLeft" fmla="*/ 0 w 89640"/>
                  <a:gd name="textAreaRight" fmla="*/ 90360 w 89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2" name="Freeform 20"/>
              <p:cNvSpPr/>
              <p:nvPr/>
            </p:nvSpPr>
            <p:spPr>
              <a:xfrm>
                <a:off x="1122840" y="74232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3" name="Freeform 21"/>
              <p:cNvSpPr/>
              <p:nvPr/>
            </p:nvSpPr>
            <p:spPr>
              <a:xfrm>
                <a:off x="1040040" y="742320"/>
                <a:ext cx="70560" cy="7704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4" name="Freeform 22"/>
              <p:cNvSpPr/>
              <p:nvPr/>
            </p:nvSpPr>
            <p:spPr>
              <a:xfrm>
                <a:off x="966960" y="74088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5" name="Freeform 23"/>
              <p:cNvSpPr/>
              <p:nvPr/>
            </p:nvSpPr>
            <p:spPr>
              <a:xfrm>
                <a:off x="910080" y="742320"/>
                <a:ext cx="48600" cy="7704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6" name="Freeform 24"/>
              <p:cNvSpPr/>
              <p:nvPr/>
            </p:nvSpPr>
            <p:spPr>
              <a:xfrm>
                <a:off x="84024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7" name="Freeform 25"/>
              <p:cNvSpPr/>
              <p:nvPr/>
            </p:nvSpPr>
            <p:spPr>
              <a:xfrm>
                <a:off x="1705320" y="277200"/>
                <a:ext cx="45360" cy="10440"/>
              </a:xfrm>
              <a:custGeom>
                <a:avLst/>
                <a:gdLst>
                  <a:gd name="textAreaLeft" fmla="*/ 0 w 45360"/>
                  <a:gd name="textAreaRight" fmla="*/ 46080 w 45360"/>
                  <a:gd name="textAreaTop" fmla="*/ 0 h 10440"/>
                  <a:gd name="textAreaBottom" fmla="*/ 11160 h 10440"/>
                </a:gdLst>
                <a:ahLst/>
                <a:rect l="textAreaLeft" t="textAreaTop" r="textAreaRight" b="textAreaBottom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8" name="Freeform 26"/>
              <p:cNvSpPr/>
              <p:nvPr/>
            </p:nvSpPr>
            <p:spPr>
              <a:xfrm>
                <a:off x="1694160" y="290160"/>
                <a:ext cx="67680" cy="7848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49" name="Freeform 27"/>
              <p:cNvSpPr/>
              <p:nvPr/>
            </p:nvSpPr>
            <p:spPr>
              <a:xfrm>
                <a:off x="160704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0" name="Freeform 28"/>
              <p:cNvSpPr/>
              <p:nvPr/>
            </p:nvSpPr>
            <p:spPr>
              <a:xfrm>
                <a:off x="1537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1" name="Freeform 29"/>
              <p:cNvSpPr/>
              <p:nvPr/>
            </p:nvSpPr>
            <p:spPr>
              <a:xfrm>
                <a:off x="14562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2" name="Freeform 30"/>
              <p:cNvSpPr/>
              <p:nvPr/>
            </p:nvSpPr>
            <p:spPr>
              <a:xfrm>
                <a:off x="139752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3" name="Freeform 31"/>
              <p:cNvSpPr/>
              <p:nvPr/>
            </p:nvSpPr>
            <p:spPr>
              <a:xfrm>
                <a:off x="13194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4" name="Freeform 32"/>
              <p:cNvSpPr/>
              <p:nvPr/>
            </p:nvSpPr>
            <p:spPr>
              <a:xfrm>
                <a:off x="1227600" y="290160"/>
                <a:ext cx="84960" cy="80280"/>
              </a:xfrm>
              <a:custGeom>
                <a:avLst/>
                <a:gdLst>
                  <a:gd name="textAreaLeft" fmla="*/ 0 w 84960"/>
                  <a:gd name="textAreaRight" fmla="*/ 85680 w 8496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5" name="Freeform 33"/>
              <p:cNvSpPr/>
              <p:nvPr/>
            </p:nvSpPr>
            <p:spPr>
              <a:xfrm>
                <a:off x="114660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6" name="Freeform 34"/>
              <p:cNvSpPr/>
              <p:nvPr/>
            </p:nvSpPr>
            <p:spPr>
              <a:xfrm>
                <a:off x="10638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7" name="Freeform 35"/>
              <p:cNvSpPr/>
              <p:nvPr/>
            </p:nvSpPr>
            <p:spPr>
              <a:xfrm>
                <a:off x="987840" y="29016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8" name="Freeform 36"/>
              <p:cNvSpPr/>
              <p:nvPr/>
            </p:nvSpPr>
            <p:spPr>
              <a:xfrm>
                <a:off x="93204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59" name="Freeform 37"/>
              <p:cNvSpPr/>
              <p:nvPr/>
            </p:nvSpPr>
            <p:spPr>
              <a:xfrm>
                <a:off x="862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0" name="Freeform 38"/>
              <p:cNvSpPr/>
              <p:nvPr/>
            </p:nvSpPr>
            <p:spPr>
              <a:xfrm>
                <a:off x="1616400" y="60768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1" name="Freeform 39"/>
              <p:cNvSpPr/>
              <p:nvPr/>
            </p:nvSpPr>
            <p:spPr>
              <a:xfrm>
                <a:off x="153540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2" name="Freeform 40"/>
              <p:cNvSpPr/>
              <p:nvPr/>
            </p:nvSpPr>
            <p:spPr>
              <a:xfrm>
                <a:off x="1448280" y="60768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3" name="Freeform 41"/>
              <p:cNvSpPr/>
              <p:nvPr/>
            </p:nvSpPr>
            <p:spPr>
              <a:xfrm>
                <a:off x="1391040" y="607680"/>
                <a:ext cx="40680" cy="77040"/>
              </a:xfrm>
              <a:custGeom>
                <a:avLst/>
                <a:gdLst>
                  <a:gd name="textAreaLeft" fmla="*/ 0 w 40680"/>
                  <a:gd name="textAreaRight" fmla="*/ 41400 w 40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4" name="Freeform 42"/>
              <p:cNvSpPr/>
              <p:nvPr/>
            </p:nvSpPr>
            <p:spPr>
              <a:xfrm>
                <a:off x="1290960" y="607680"/>
                <a:ext cx="80280" cy="77040"/>
              </a:xfrm>
              <a:custGeom>
                <a:avLst/>
                <a:gdLst>
                  <a:gd name="textAreaLeft" fmla="*/ 0 w 80280"/>
                  <a:gd name="textAreaRight" fmla="*/ 81000 w 802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5" name="Freeform 43"/>
              <p:cNvSpPr/>
              <p:nvPr/>
            </p:nvSpPr>
            <p:spPr>
              <a:xfrm>
                <a:off x="1260720" y="607680"/>
                <a:ext cx="8640" cy="77040"/>
              </a:xfrm>
              <a:custGeom>
                <a:avLst/>
                <a:gdLst>
                  <a:gd name="textAreaLeft" fmla="*/ 0 w 8640"/>
                  <a:gd name="textAreaRight" fmla="*/ 9360 w 8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6" name="Freeform 44"/>
              <p:cNvSpPr/>
              <p:nvPr/>
            </p:nvSpPr>
            <p:spPr>
              <a:xfrm>
                <a:off x="120060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7" name="Freeform 45"/>
              <p:cNvSpPr/>
              <p:nvPr/>
            </p:nvSpPr>
            <p:spPr>
              <a:xfrm>
                <a:off x="113364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8" name="Freeform 46"/>
              <p:cNvSpPr/>
              <p:nvPr/>
            </p:nvSpPr>
            <p:spPr>
              <a:xfrm>
                <a:off x="1035360" y="605880"/>
                <a:ext cx="83520" cy="80280"/>
              </a:xfrm>
              <a:custGeom>
                <a:avLst/>
                <a:gdLst>
                  <a:gd name="textAreaLeft" fmla="*/ 0 w 83520"/>
                  <a:gd name="textAreaRight" fmla="*/ 84240 w 8352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69" name="Freeform 47"/>
              <p:cNvSpPr/>
              <p:nvPr/>
            </p:nvSpPr>
            <p:spPr>
              <a:xfrm>
                <a:off x="95112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470" name="Группа 67"/>
            <p:cNvGrpSpPr/>
            <p:nvPr/>
          </p:nvGrpSpPr>
          <p:grpSpPr>
            <a:xfrm>
              <a:off x="162360" y="239040"/>
              <a:ext cx="521640" cy="623520"/>
              <a:chOff x="162360" y="239040"/>
              <a:chExt cx="521640" cy="623520"/>
            </a:xfrm>
          </p:grpSpPr>
          <p:sp>
            <p:nvSpPr>
              <p:cNvPr id="471" name="Freeform 48"/>
              <p:cNvSpPr/>
              <p:nvPr/>
            </p:nvSpPr>
            <p:spPr>
              <a:xfrm>
                <a:off x="162360" y="239040"/>
                <a:ext cx="521640" cy="2883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288360"/>
                  <a:gd name="textAreaBottom" fmla="*/ 289080 h 288360"/>
                </a:gdLst>
                <a:ahLst/>
                <a:rect l="textAreaLeft" t="textAreaTop" r="textAreaRight" b="textAreaBottom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472" name="Freeform 49"/>
              <p:cNvSpPr/>
              <p:nvPr/>
            </p:nvSpPr>
            <p:spPr>
              <a:xfrm>
                <a:off x="162360" y="426600"/>
                <a:ext cx="521640" cy="4359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435960"/>
                  <a:gd name="textAreaBottom" fmla="*/ 436680 h 435960"/>
                </a:gdLst>
                <a:ahLst/>
                <a:rect l="textAreaLeft" t="textAreaTop" r="textAreaRight" b="textAreaBottom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  <p:cxnSp>
        <p:nvCxnSpPr>
          <p:cNvPr id="473" name="Прямая соединительная линия 78"/>
          <p:cNvCxnSpPr/>
          <p:nvPr/>
        </p:nvCxnSpPr>
        <p:spPr>
          <a:xfrm>
            <a:off x="1956960" y="0"/>
            <a:ext cx="720" cy="109440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  <p:sp>
        <p:nvSpPr>
          <p:cNvPr id="474" name="PlaceHolder 1"/>
          <p:cNvSpPr>
            <a:spLocks noGrp="1"/>
          </p:cNvSpPr>
          <p:nvPr>
            <p:ph type="ftr" idx="10"/>
          </p:nvPr>
        </p:nvSpPr>
        <p:spPr>
          <a:xfrm>
            <a:off x="609480" y="6248520"/>
            <a:ext cx="54205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sldNum" idx="11"/>
          </p:nvPr>
        </p:nvSpPr>
        <p:spPr>
          <a:xfrm>
            <a:off x="0" y="1271520"/>
            <a:ext cx="532800" cy="24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8707DE2-0402-459A-A80D-24103E7A39D8}" type="slidenum">
              <a:rPr b="1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dt" idx="12"/>
          </p:nvPr>
        </p:nvSpPr>
        <p:spPr>
          <a:xfrm>
            <a:off x="6095880" y="6248520"/>
            <a:ext cx="26661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Picture 2" descr="C:\Users\zalega\Desktop\Красноярск 2015\Рисунки\Top.png"/>
          <p:cNvPicPr/>
          <p:nvPr/>
        </p:nvPicPr>
        <p:blipFill>
          <a:blip r:embed="rId2"/>
          <a:stretch/>
        </p:blipFill>
        <p:spPr>
          <a:xfrm flipH="1" rot="10800000">
            <a:off x="565920" y="6504120"/>
            <a:ext cx="8577360" cy="36036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3280" cy="1016280"/>
          </a:xfrm>
          <a:prstGeom prst="rect">
            <a:avLst/>
          </a:prstGeom>
          <a:ln w="9525">
            <a:noFill/>
          </a:ln>
        </p:spPr>
      </p:pic>
      <p:sp>
        <p:nvSpPr>
          <p:cNvPr id="517" name="Прямоугольник 71"/>
          <p:cNvSpPr/>
          <p:nvPr/>
        </p:nvSpPr>
        <p:spPr>
          <a:xfrm>
            <a:off x="0" y="6503400"/>
            <a:ext cx="532800" cy="353880"/>
          </a:xfrm>
          <a:prstGeom prst="rect">
            <a:avLst/>
          </a:prstGeom>
          <a:solidFill>
            <a:srgbClr val="e95e40"/>
          </a:solidFill>
          <a:ln w="5080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518" name="Группа 68"/>
          <p:cNvGrpSpPr/>
          <p:nvPr/>
        </p:nvGrpSpPr>
        <p:grpSpPr>
          <a:xfrm>
            <a:off x="162360" y="239040"/>
            <a:ext cx="1623240" cy="623520"/>
            <a:chOff x="162360" y="239040"/>
            <a:chExt cx="1623240" cy="623520"/>
          </a:xfrm>
        </p:grpSpPr>
        <p:grpSp>
          <p:nvGrpSpPr>
            <p:cNvPr id="519" name="Группа 66"/>
            <p:cNvGrpSpPr/>
            <p:nvPr/>
          </p:nvGrpSpPr>
          <p:grpSpPr>
            <a:xfrm>
              <a:off x="838440" y="277200"/>
              <a:ext cx="947160" cy="546840"/>
              <a:chOff x="838440" y="277200"/>
              <a:chExt cx="947160" cy="546840"/>
            </a:xfrm>
          </p:grpSpPr>
          <p:sp>
            <p:nvSpPr>
              <p:cNvPr id="520" name="Freeform 5"/>
              <p:cNvSpPr/>
              <p:nvPr/>
            </p:nvSpPr>
            <p:spPr>
              <a:xfrm>
                <a:off x="169272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21" name="Freeform 6"/>
              <p:cNvSpPr/>
              <p:nvPr/>
            </p:nvSpPr>
            <p:spPr>
              <a:xfrm>
                <a:off x="1572120" y="423360"/>
                <a:ext cx="116640" cy="124560"/>
              </a:xfrm>
              <a:custGeom>
                <a:avLst/>
                <a:gdLst>
                  <a:gd name="textAreaLeft" fmla="*/ 0 w 116640"/>
                  <a:gd name="textAreaRight" fmla="*/ 117360 w 11664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22" name="Freeform 7"/>
              <p:cNvSpPr/>
              <p:nvPr/>
            </p:nvSpPr>
            <p:spPr>
              <a:xfrm>
                <a:off x="1473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23" name="Freeform 8"/>
              <p:cNvSpPr/>
              <p:nvPr/>
            </p:nvSpPr>
            <p:spPr>
              <a:xfrm>
                <a:off x="134496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24" name="Freeform 9"/>
              <p:cNvSpPr/>
              <p:nvPr/>
            </p:nvSpPr>
            <p:spPr>
              <a:xfrm>
                <a:off x="1230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25" name="Freeform 10"/>
              <p:cNvSpPr/>
              <p:nvPr/>
            </p:nvSpPr>
            <p:spPr>
              <a:xfrm>
                <a:off x="1111680" y="421920"/>
                <a:ext cx="107280" cy="12960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9600"/>
                  <a:gd name="textAreaBottom" fmla="*/ 130320 h 129600"/>
                </a:gdLst>
                <a:ahLst/>
                <a:rect l="textAreaLeft" t="textAreaTop" r="textAreaRight" b="textAreaBottom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26" name="Freeform 11"/>
              <p:cNvSpPr/>
              <p:nvPr/>
            </p:nvSpPr>
            <p:spPr>
              <a:xfrm>
                <a:off x="979920" y="423360"/>
                <a:ext cx="108720" cy="124560"/>
              </a:xfrm>
              <a:custGeom>
                <a:avLst/>
                <a:gdLst>
                  <a:gd name="textAreaLeft" fmla="*/ 0 w 108720"/>
                  <a:gd name="textAreaRight" fmla="*/ 109440 w 10872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27" name="Freeform 12"/>
              <p:cNvSpPr/>
              <p:nvPr/>
            </p:nvSpPr>
            <p:spPr>
              <a:xfrm>
                <a:off x="83844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28" name="Freeform 13"/>
              <p:cNvSpPr/>
              <p:nvPr/>
            </p:nvSpPr>
            <p:spPr>
              <a:xfrm>
                <a:off x="171648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29" name="Freeform 14"/>
              <p:cNvSpPr/>
              <p:nvPr/>
            </p:nvSpPr>
            <p:spPr>
              <a:xfrm>
                <a:off x="162900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0" name="Freeform 15"/>
              <p:cNvSpPr/>
              <p:nvPr/>
            </p:nvSpPr>
            <p:spPr>
              <a:xfrm>
                <a:off x="1541880" y="742320"/>
                <a:ext cx="72360" cy="8172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81720"/>
                  <a:gd name="textAreaBottom" fmla="*/ 82440 h 81720"/>
                </a:gdLst>
                <a:ahLst/>
                <a:rect l="textAreaLeft" t="textAreaTop" r="textAreaRight" b="textAreaBottom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1" name="Freeform 16"/>
              <p:cNvSpPr/>
              <p:nvPr/>
            </p:nvSpPr>
            <p:spPr>
              <a:xfrm>
                <a:off x="1457640" y="740880"/>
                <a:ext cx="72360" cy="7848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2" name="Freeform 17"/>
              <p:cNvSpPr/>
              <p:nvPr/>
            </p:nvSpPr>
            <p:spPr>
              <a:xfrm>
                <a:off x="139896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3" name="Freeform 18"/>
              <p:cNvSpPr/>
              <p:nvPr/>
            </p:nvSpPr>
            <p:spPr>
              <a:xfrm>
                <a:off x="131004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4" name="Freeform 19"/>
              <p:cNvSpPr/>
              <p:nvPr/>
            </p:nvSpPr>
            <p:spPr>
              <a:xfrm>
                <a:off x="1205280" y="742320"/>
                <a:ext cx="89640" cy="77040"/>
              </a:xfrm>
              <a:custGeom>
                <a:avLst/>
                <a:gdLst>
                  <a:gd name="textAreaLeft" fmla="*/ 0 w 89640"/>
                  <a:gd name="textAreaRight" fmla="*/ 90360 w 89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5" name="Freeform 20"/>
              <p:cNvSpPr/>
              <p:nvPr/>
            </p:nvSpPr>
            <p:spPr>
              <a:xfrm>
                <a:off x="1122840" y="74232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6" name="Freeform 21"/>
              <p:cNvSpPr/>
              <p:nvPr/>
            </p:nvSpPr>
            <p:spPr>
              <a:xfrm>
                <a:off x="1040040" y="742320"/>
                <a:ext cx="70560" cy="7704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7" name="Freeform 22"/>
              <p:cNvSpPr/>
              <p:nvPr/>
            </p:nvSpPr>
            <p:spPr>
              <a:xfrm>
                <a:off x="966960" y="74088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8" name="Freeform 23"/>
              <p:cNvSpPr/>
              <p:nvPr/>
            </p:nvSpPr>
            <p:spPr>
              <a:xfrm>
                <a:off x="910080" y="742320"/>
                <a:ext cx="48600" cy="7704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39" name="Freeform 24"/>
              <p:cNvSpPr/>
              <p:nvPr/>
            </p:nvSpPr>
            <p:spPr>
              <a:xfrm>
                <a:off x="84024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0" name="Freeform 25"/>
              <p:cNvSpPr/>
              <p:nvPr/>
            </p:nvSpPr>
            <p:spPr>
              <a:xfrm>
                <a:off x="1705320" y="277200"/>
                <a:ext cx="45360" cy="10440"/>
              </a:xfrm>
              <a:custGeom>
                <a:avLst/>
                <a:gdLst>
                  <a:gd name="textAreaLeft" fmla="*/ 0 w 45360"/>
                  <a:gd name="textAreaRight" fmla="*/ 46080 w 45360"/>
                  <a:gd name="textAreaTop" fmla="*/ 0 h 10440"/>
                  <a:gd name="textAreaBottom" fmla="*/ 11160 h 10440"/>
                </a:gdLst>
                <a:ahLst/>
                <a:rect l="textAreaLeft" t="textAreaTop" r="textAreaRight" b="textAreaBottom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1" name="Freeform 26"/>
              <p:cNvSpPr/>
              <p:nvPr/>
            </p:nvSpPr>
            <p:spPr>
              <a:xfrm>
                <a:off x="1694160" y="290160"/>
                <a:ext cx="67680" cy="7848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2" name="Freeform 27"/>
              <p:cNvSpPr/>
              <p:nvPr/>
            </p:nvSpPr>
            <p:spPr>
              <a:xfrm>
                <a:off x="160704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3" name="Freeform 28"/>
              <p:cNvSpPr/>
              <p:nvPr/>
            </p:nvSpPr>
            <p:spPr>
              <a:xfrm>
                <a:off x="1537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4" name="Freeform 29"/>
              <p:cNvSpPr/>
              <p:nvPr/>
            </p:nvSpPr>
            <p:spPr>
              <a:xfrm>
                <a:off x="14562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5" name="Freeform 30"/>
              <p:cNvSpPr/>
              <p:nvPr/>
            </p:nvSpPr>
            <p:spPr>
              <a:xfrm>
                <a:off x="139752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6" name="Freeform 31"/>
              <p:cNvSpPr/>
              <p:nvPr/>
            </p:nvSpPr>
            <p:spPr>
              <a:xfrm>
                <a:off x="13194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7" name="Freeform 32"/>
              <p:cNvSpPr/>
              <p:nvPr/>
            </p:nvSpPr>
            <p:spPr>
              <a:xfrm>
                <a:off x="1227600" y="290160"/>
                <a:ext cx="84960" cy="80280"/>
              </a:xfrm>
              <a:custGeom>
                <a:avLst/>
                <a:gdLst>
                  <a:gd name="textAreaLeft" fmla="*/ 0 w 84960"/>
                  <a:gd name="textAreaRight" fmla="*/ 85680 w 8496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8" name="Freeform 33"/>
              <p:cNvSpPr/>
              <p:nvPr/>
            </p:nvSpPr>
            <p:spPr>
              <a:xfrm>
                <a:off x="114660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49" name="Freeform 34"/>
              <p:cNvSpPr/>
              <p:nvPr/>
            </p:nvSpPr>
            <p:spPr>
              <a:xfrm>
                <a:off x="10638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0" name="Freeform 35"/>
              <p:cNvSpPr/>
              <p:nvPr/>
            </p:nvSpPr>
            <p:spPr>
              <a:xfrm>
                <a:off x="987840" y="29016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1" name="Freeform 36"/>
              <p:cNvSpPr/>
              <p:nvPr/>
            </p:nvSpPr>
            <p:spPr>
              <a:xfrm>
                <a:off x="93204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2" name="Freeform 37"/>
              <p:cNvSpPr/>
              <p:nvPr/>
            </p:nvSpPr>
            <p:spPr>
              <a:xfrm>
                <a:off x="862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3" name="Freeform 38"/>
              <p:cNvSpPr/>
              <p:nvPr/>
            </p:nvSpPr>
            <p:spPr>
              <a:xfrm>
                <a:off x="1616400" y="60768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4" name="Freeform 39"/>
              <p:cNvSpPr/>
              <p:nvPr/>
            </p:nvSpPr>
            <p:spPr>
              <a:xfrm>
                <a:off x="153540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5" name="Freeform 40"/>
              <p:cNvSpPr/>
              <p:nvPr/>
            </p:nvSpPr>
            <p:spPr>
              <a:xfrm>
                <a:off x="1448280" y="60768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6" name="Freeform 41"/>
              <p:cNvSpPr/>
              <p:nvPr/>
            </p:nvSpPr>
            <p:spPr>
              <a:xfrm>
                <a:off x="1391040" y="607680"/>
                <a:ext cx="40680" cy="77040"/>
              </a:xfrm>
              <a:custGeom>
                <a:avLst/>
                <a:gdLst>
                  <a:gd name="textAreaLeft" fmla="*/ 0 w 40680"/>
                  <a:gd name="textAreaRight" fmla="*/ 41400 w 40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7" name="Freeform 42"/>
              <p:cNvSpPr/>
              <p:nvPr/>
            </p:nvSpPr>
            <p:spPr>
              <a:xfrm>
                <a:off x="1290960" y="607680"/>
                <a:ext cx="80280" cy="77040"/>
              </a:xfrm>
              <a:custGeom>
                <a:avLst/>
                <a:gdLst>
                  <a:gd name="textAreaLeft" fmla="*/ 0 w 80280"/>
                  <a:gd name="textAreaRight" fmla="*/ 81000 w 802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8" name="Freeform 43"/>
              <p:cNvSpPr/>
              <p:nvPr/>
            </p:nvSpPr>
            <p:spPr>
              <a:xfrm>
                <a:off x="1260720" y="607680"/>
                <a:ext cx="8640" cy="77040"/>
              </a:xfrm>
              <a:custGeom>
                <a:avLst/>
                <a:gdLst>
                  <a:gd name="textAreaLeft" fmla="*/ 0 w 8640"/>
                  <a:gd name="textAreaRight" fmla="*/ 9360 w 8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59" name="Freeform 44"/>
              <p:cNvSpPr/>
              <p:nvPr/>
            </p:nvSpPr>
            <p:spPr>
              <a:xfrm>
                <a:off x="120060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60" name="Freeform 45"/>
              <p:cNvSpPr/>
              <p:nvPr/>
            </p:nvSpPr>
            <p:spPr>
              <a:xfrm>
                <a:off x="113364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61" name="Freeform 46"/>
              <p:cNvSpPr/>
              <p:nvPr/>
            </p:nvSpPr>
            <p:spPr>
              <a:xfrm>
                <a:off x="1035360" y="605880"/>
                <a:ext cx="83520" cy="80280"/>
              </a:xfrm>
              <a:custGeom>
                <a:avLst/>
                <a:gdLst>
                  <a:gd name="textAreaLeft" fmla="*/ 0 w 83520"/>
                  <a:gd name="textAreaRight" fmla="*/ 84240 w 8352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62" name="Freeform 47"/>
              <p:cNvSpPr/>
              <p:nvPr/>
            </p:nvSpPr>
            <p:spPr>
              <a:xfrm>
                <a:off x="95112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563" name="Группа 67"/>
            <p:cNvGrpSpPr/>
            <p:nvPr/>
          </p:nvGrpSpPr>
          <p:grpSpPr>
            <a:xfrm>
              <a:off x="162360" y="239040"/>
              <a:ext cx="521640" cy="623520"/>
              <a:chOff x="162360" y="239040"/>
              <a:chExt cx="521640" cy="623520"/>
            </a:xfrm>
          </p:grpSpPr>
          <p:sp>
            <p:nvSpPr>
              <p:cNvPr id="564" name="Freeform 48"/>
              <p:cNvSpPr/>
              <p:nvPr/>
            </p:nvSpPr>
            <p:spPr>
              <a:xfrm>
                <a:off x="162360" y="239040"/>
                <a:ext cx="521640" cy="2883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288360"/>
                  <a:gd name="textAreaBottom" fmla="*/ 289080 h 288360"/>
                </a:gdLst>
                <a:ahLst/>
                <a:rect l="textAreaLeft" t="textAreaTop" r="textAreaRight" b="textAreaBottom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565" name="Freeform 49"/>
              <p:cNvSpPr/>
              <p:nvPr/>
            </p:nvSpPr>
            <p:spPr>
              <a:xfrm>
                <a:off x="162360" y="426600"/>
                <a:ext cx="521640" cy="4359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435960"/>
                  <a:gd name="textAreaBottom" fmla="*/ 436680 h 435960"/>
                </a:gdLst>
                <a:ahLst/>
                <a:rect l="textAreaLeft" t="textAreaTop" r="textAreaRight" b="textAreaBottom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  <p:cxnSp>
        <p:nvCxnSpPr>
          <p:cNvPr id="566" name="Прямая соединительная линия 78"/>
          <p:cNvCxnSpPr/>
          <p:nvPr/>
        </p:nvCxnSpPr>
        <p:spPr>
          <a:xfrm>
            <a:off x="1956960" y="0"/>
            <a:ext cx="720" cy="109440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  <p:sp>
        <p:nvSpPr>
          <p:cNvPr id="567" name="PlaceHolder 1"/>
          <p:cNvSpPr>
            <a:spLocks noGrp="1"/>
          </p:cNvSpPr>
          <p:nvPr>
            <p:ph type="ftr" idx="13"/>
          </p:nvPr>
        </p:nvSpPr>
        <p:spPr>
          <a:xfrm>
            <a:off x="609480" y="6248520"/>
            <a:ext cx="54205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sldNum" idx="14"/>
          </p:nvPr>
        </p:nvSpPr>
        <p:spPr>
          <a:xfrm>
            <a:off x="0" y="1271520"/>
            <a:ext cx="532800" cy="243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1" lang="ru-RU" sz="1400" spc="-1" strike="noStrike">
                <a:solidFill>
                  <a:srgbClr val="ffffff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44068BA-F87A-4ED5-9543-679840187C8E}" type="slidenum">
              <a:rPr b="1" lang="ru-RU" sz="14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dt" idx="15"/>
          </p:nvPr>
        </p:nvSpPr>
        <p:spPr>
          <a:xfrm>
            <a:off x="6095880" y="6248520"/>
            <a:ext cx="26661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Picture 2" descr="C:\Users\zalega\Desktop\Красноярск 2015\Рисунки\Top.png"/>
          <p:cNvPicPr/>
          <p:nvPr/>
        </p:nvPicPr>
        <p:blipFill>
          <a:blip r:embed="rId2"/>
          <a:stretch/>
        </p:blipFill>
        <p:spPr>
          <a:xfrm flipH="1" rot="10800000">
            <a:off x="565920" y="6504120"/>
            <a:ext cx="8577360" cy="360360"/>
          </a:xfrm>
          <a:prstGeom prst="rect">
            <a:avLst/>
          </a:prstGeom>
          <a:ln w="0">
            <a:noFill/>
          </a:ln>
        </p:spPr>
      </p:pic>
      <p:pic>
        <p:nvPicPr>
          <p:cNvPr id="609" name="Picture 2" descr=""/>
          <p:cNvPicPr/>
          <p:nvPr/>
        </p:nvPicPr>
        <p:blipFill>
          <a:blip r:embed="rId3"/>
          <a:stretch/>
        </p:blipFill>
        <p:spPr>
          <a:xfrm>
            <a:off x="0" y="0"/>
            <a:ext cx="9143280" cy="1016280"/>
          </a:xfrm>
          <a:prstGeom prst="rect">
            <a:avLst/>
          </a:prstGeom>
          <a:ln w="9525">
            <a:noFill/>
          </a:ln>
        </p:spPr>
      </p:pic>
      <p:sp>
        <p:nvSpPr>
          <p:cNvPr id="610" name="Прямоугольник 71"/>
          <p:cNvSpPr/>
          <p:nvPr/>
        </p:nvSpPr>
        <p:spPr>
          <a:xfrm>
            <a:off x="0" y="6503400"/>
            <a:ext cx="532800" cy="353880"/>
          </a:xfrm>
          <a:prstGeom prst="rect">
            <a:avLst/>
          </a:prstGeom>
          <a:solidFill>
            <a:srgbClr val="e95e40"/>
          </a:solidFill>
          <a:ln w="50800">
            <a:noFill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grpSp>
        <p:nvGrpSpPr>
          <p:cNvPr id="611" name="Группа 68"/>
          <p:cNvGrpSpPr/>
          <p:nvPr/>
        </p:nvGrpSpPr>
        <p:grpSpPr>
          <a:xfrm>
            <a:off x="162360" y="239040"/>
            <a:ext cx="1623240" cy="623520"/>
            <a:chOff x="162360" y="239040"/>
            <a:chExt cx="1623240" cy="623520"/>
          </a:xfrm>
        </p:grpSpPr>
        <p:grpSp>
          <p:nvGrpSpPr>
            <p:cNvPr id="612" name="Группа 66"/>
            <p:cNvGrpSpPr/>
            <p:nvPr/>
          </p:nvGrpSpPr>
          <p:grpSpPr>
            <a:xfrm>
              <a:off x="838440" y="277200"/>
              <a:ext cx="947160" cy="546840"/>
              <a:chOff x="838440" y="277200"/>
              <a:chExt cx="947160" cy="546840"/>
            </a:xfrm>
          </p:grpSpPr>
          <p:sp>
            <p:nvSpPr>
              <p:cNvPr id="613" name="Freeform 5"/>
              <p:cNvSpPr/>
              <p:nvPr/>
            </p:nvSpPr>
            <p:spPr>
              <a:xfrm>
                <a:off x="169272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2" y="46"/>
                    </a:lnTo>
                    <a:lnTo>
                      <a:pt x="1301" y="77"/>
                    </a:lnTo>
                    <a:lnTo>
                      <a:pt x="1302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7" y="123"/>
                    </a:lnTo>
                    <a:lnTo>
                      <a:pt x="777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1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14" name="Freeform 6"/>
              <p:cNvSpPr/>
              <p:nvPr/>
            </p:nvSpPr>
            <p:spPr>
              <a:xfrm>
                <a:off x="1572120" y="423360"/>
                <a:ext cx="116640" cy="124560"/>
              </a:xfrm>
              <a:custGeom>
                <a:avLst/>
                <a:gdLst>
                  <a:gd name="textAreaLeft" fmla="*/ 0 w 116640"/>
                  <a:gd name="textAreaRight" fmla="*/ 117360 w 11664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620" h="1739">
                    <a:moveTo>
                      <a:pt x="1204" y="803"/>
                    </a:moveTo>
                    <a:lnTo>
                      <a:pt x="883" y="1435"/>
                    </a:lnTo>
                    <a:lnTo>
                      <a:pt x="736" y="1739"/>
                    </a:lnTo>
                    <a:lnTo>
                      <a:pt x="711" y="1736"/>
                    </a:lnTo>
                    <a:lnTo>
                      <a:pt x="690" y="1733"/>
                    </a:lnTo>
                    <a:lnTo>
                      <a:pt x="672" y="1731"/>
                    </a:lnTo>
                    <a:lnTo>
                      <a:pt x="657" y="1731"/>
                    </a:lnTo>
                    <a:lnTo>
                      <a:pt x="628" y="1731"/>
                    </a:lnTo>
                    <a:lnTo>
                      <a:pt x="600" y="1733"/>
                    </a:lnTo>
                    <a:lnTo>
                      <a:pt x="572" y="1736"/>
                    </a:lnTo>
                    <a:lnTo>
                      <a:pt x="543" y="1739"/>
                    </a:lnTo>
                    <a:lnTo>
                      <a:pt x="564" y="1706"/>
                    </a:lnTo>
                    <a:lnTo>
                      <a:pt x="585" y="1672"/>
                    </a:lnTo>
                    <a:lnTo>
                      <a:pt x="607" y="1636"/>
                    </a:lnTo>
                    <a:lnTo>
                      <a:pt x="629" y="1600"/>
                    </a:lnTo>
                    <a:lnTo>
                      <a:pt x="651" y="1562"/>
                    </a:lnTo>
                    <a:lnTo>
                      <a:pt x="673" y="1522"/>
                    </a:lnTo>
                    <a:lnTo>
                      <a:pt x="696" y="1482"/>
                    </a:lnTo>
                    <a:lnTo>
                      <a:pt x="719" y="1441"/>
                    </a:lnTo>
                    <a:lnTo>
                      <a:pt x="844" y="1214"/>
                    </a:lnTo>
                    <a:lnTo>
                      <a:pt x="685" y="981"/>
                    </a:lnTo>
                    <a:lnTo>
                      <a:pt x="459" y="653"/>
                    </a:lnTo>
                    <a:lnTo>
                      <a:pt x="195" y="273"/>
                    </a:lnTo>
                    <a:lnTo>
                      <a:pt x="176" y="246"/>
                    </a:lnTo>
                    <a:lnTo>
                      <a:pt x="160" y="221"/>
                    </a:lnTo>
                    <a:lnTo>
                      <a:pt x="143" y="198"/>
                    </a:lnTo>
                    <a:lnTo>
                      <a:pt x="127" y="175"/>
                    </a:lnTo>
                    <a:lnTo>
                      <a:pt x="112" y="154"/>
                    </a:lnTo>
                    <a:lnTo>
                      <a:pt x="97" y="133"/>
                    </a:lnTo>
                    <a:lnTo>
                      <a:pt x="83" y="115"/>
                    </a:lnTo>
                    <a:lnTo>
                      <a:pt x="69" y="97"/>
                    </a:lnTo>
                    <a:lnTo>
                      <a:pt x="46" y="63"/>
                    </a:lnTo>
                    <a:lnTo>
                      <a:pt x="26" y="35"/>
                    </a:lnTo>
                    <a:lnTo>
                      <a:pt x="11" y="15"/>
                    </a:lnTo>
                    <a:lnTo>
                      <a:pt x="0" y="0"/>
                    </a:lnTo>
                    <a:lnTo>
                      <a:pt x="157" y="8"/>
                    </a:lnTo>
                    <a:lnTo>
                      <a:pt x="210" y="5"/>
                    </a:lnTo>
                    <a:lnTo>
                      <a:pt x="294" y="0"/>
                    </a:lnTo>
                    <a:lnTo>
                      <a:pt x="336" y="69"/>
                    </a:lnTo>
                    <a:lnTo>
                      <a:pt x="377" y="135"/>
                    </a:lnTo>
                    <a:lnTo>
                      <a:pt x="418" y="200"/>
                    </a:lnTo>
                    <a:lnTo>
                      <a:pt x="457" y="263"/>
                    </a:lnTo>
                    <a:lnTo>
                      <a:pt x="496" y="324"/>
                    </a:lnTo>
                    <a:lnTo>
                      <a:pt x="535" y="383"/>
                    </a:lnTo>
                    <a:lnTo>
                      <a:pt x="573" y="441"/>
                    </a:lnTo>
                    <a:lnTo>
                      <a:pt x="610" y="496"/>
                    </a:lnTo>
                    <a:lnTo>
                      <a:pt x="650" y="555"/>
                    </a:lnTo>
                    <a:lnTo>
                      <a:pt x="690" y="615"/>
                    </a:lnTo>
                    <a:lnTo>
                      <a:pt x="733" y="674"/>
                    </a:lnTo>
                    <a:lnTo>
                      <a:pt x="774" y="734"/>
                    </a:lnTo>
                    <a:lnTo>
                      <a:pt x="817" y="792"/>
                    </a:lnTo>
                    <a:lnTo>
                      <a:pt x="861" y="851"/>
                    </a:lnTo>
                    <a:lnTo>
                      <a:pt x="905" y="911"/>
                    </a:lnTo>
                    <a:lnTo>
                      <a:pt x="950" y="969"/>
                    </a:lnTo>
                    <a:lnTo>
                      <a:pt x="978" y="970"/>
                    </a:lnTo>
                    <a:lnTo>
                      <a:pt x="1077" y="768"/>
                    </a:lnTo>
                    <a:lnTo>
                      <a:pt x="1217" y="486"/>
                    </a:lnTo>
                    <a:lnTo>
                      <a:pt x="1352" y="205"/>
                    </a:lnTo>
                    <a:lnTo>
                      <a:pt x="1361" y="187"/>
                    </a:lnTo>
                    <a:lnTo>
                      <a:pt x="1371" y="164"/>
                    </a:lnTo>
                    <a:lnTo>
                      <a:pt x="1386" y="132"/>
                    </a:lnTo>
                    <a:lnTo>
                      <a:pt x="1403" y="92"/>
                    </a:lnTo>
                    <a:lnTo>
                      <a:pt x="1417" y="64"/>
                    </a:lnTo>
                    <a:lnTo>
                      <a:pt x="1428" y="38"/>
                    </a:lnTo>
                    <a:lnTo>
                      <a:pt x="1437" y="17"/>
                    </a:lnTo>
                    <a:lnTo>
                      <a:pt x="1443" y="0"/>
                    </a:lnTo>
                    <a:lnTo>
                      <a:pt x="1465" y="3"/>
                    </a:lnTo>
                    <a:lnTo>
                      <a:pt x="1486" y="5"/>
                    </a:lnTo>
                    <a:lnTo>
                      <a:pt x="1507" y="8"/>
                    </a:lnTo>
                    <a:lnTo>
                      <a:pt x="1529" y="8"/>
                    </a:lnTo>
                    <a:lnTo>
                      <a:pt x="1566" y="5"/>
                    </a:lnTo>
                    <a:lnTo>
                      <a:pt x="1620" y="0"/>
                    </a:lnTo>
                    <a:lnTo>
                      <a:pt x="1496" y="227"/>
                    </a:lnTo>
                    <a:lnTo>
                      <a:pt x="1204" y="8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15" name="Freeform 7"/>
              <p:cNvSpPr/>
              <p:nvPr/>
            </p:nvSpPr>
            <p:spPr>
              <a:xfrm>
                <a:off x="1473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4" y="46"/>
                    </a:lnTo>
                    <a:lnTo>
                      <a:pt x="1300" y="77"/>
                    </a:lnTo>
                    <a:lnTo>
                      <a:pt x="1304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6" y="130"/>
                    </a:lnTo>
                    <a:lnTo>
                      <a:pt x="958" y="130"/>
                    </a:lnTo>
                    <a:lnTo>
                      <a:pt x="925" y="128"/>
                    </a:lnTo>
                    <a:lnTo>
                      <a:pt x="895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90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1" y="1733"/>
                    </a:lnTo>
                    <a:lnTo>
                      <a:pt x="693" y="1731"/>
                    </a:lnTo>
                    <a:lnTo>
                      <a:pt x="668" y="1731"/>
                    </a:lnTo>
                    <a:lnTo>
                      <a:pt x="639" y="1731"/>
                    </a:lnTo>
                    <a:lnTo>
                      <a:pt x="611" y="1733"/>
                    </a:lnTo>
                    <a:lnTo>
                      <a:pt x="583" y="1736"/>
                    </a:lnTo>
                    <a:lnTo>
                      <a:pt x="556" y="1739"/>
                    </a:lnTo>
                    <a:lnTo>
                      <a:pt x="556" y="123"/>
                    </a:lnTo>
                    <a:lnTo>
                      <a:pt x="489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6" y="131"/>
                    </a:lnTo>
                    <a:lnTo>
                      <a:pt x="216" y="135"/>
                    </a:lnTo>
                    <a:lnTo>
                      <a:pt x="145" y="140"/>
                    </a:lnTo>
                    <a:lnTo>
                      <a:pt x="73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7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16" name="Freeform 8"/>
              <p:cNvSpPr/>
              <p:nvPr/>
            </p:nvSpPr>
            <p:spPr>
              <a:xfrm>
                <a:off x="134496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6" h="1739">
                    <a:moveTo>
                      <a:pt x="1267" y="351"/>
                    </a:moveTo>
                    <a:lnTo>
                      <a:pt x="209" y="1583"/>
                    </a:lnTo>
                    <a:lnTo>
                      <a:pt x="169" y="1627"/>
                    </a:lnTo>
                    <a:lnTo>
                      <a:pt x="135" y="1668"/>
                    </a:lnTo>
                    <a:lnTo>
                      <a:pt x="105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2" y="8"/>
                    </a:lnTo>
                    <a:lnTo>
                      <a:pt x="223" y="0"/>
                    </a:lnTo>
                    <a:lnTo>
                      <a:pt x="223" y="1327"/>
                    </a:lnTo>
                    <a:lnTo>
                      <a:pt x="250" y="1327"/>
                    </a:lnTo>
                    <a:lnTo>
                      <a:pt x="1405" y="0"/>
                    </a:lnTo>
                    <a:lnTo>
                      <a:pt x="1516" y="0"/>
                    </a:lnTo>
                    <a:lnTo>
                      <a:pt x="1516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5" y="1731"/>
                    </a:lnTo>
                    <a:lnTo>
                      <a:pt x="1383" y="1731"/>
                    </a:lnTo>
                    <a:lnTo>
                      <a:pt x="1358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7" y="3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17" name="Freeform 9"/>
              <p:cNvSpPr/>
              <p:nvPr/>
            </p:nvSpPr>
            <p:spPr>
              <a:xfrm>
                <a:off x="1230480" y="423360"/>
                <a:ext cx="92880" cy="124560"/>
              </a:xfrm>
              <a:custGeom>
                <a:avLst/>
                <a:gdLst>
                  <a:gd name="textAreaLeft" fmla="*/ 0 w 92880"/>
                  <a:gd name="textAreaRight" fmla="*/ 93600 w 928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308" h="1739">
                    <a:moveTo>
                      <a:pt x="0" y="0"/>
                    </a:moveTo>
                    <a:lnTo>
                      <a:pt x="1308" y="0"/>
                    </a:lnTo>
                    <a:lnTo>
                      <a:pt x="1303" y="46"/>
                    </a:lnTo>
                    <a:lnTo>
                      <a:pt x="1301" y="77"/>
                    </a:lnTo>
                    <a:lnTo>
                      <a:pt x="1303" y="108"/>
                    </a:lnTo>
                    <a:lnTo>
                      <a:pt x="1308" y="153"/>
                    </a:lnTo>
                    <a:lnTo>
                      <a:pt x="1063" y="132"/>
                    </a:lnTo>
                    <a:lnTo>
                      <a:pt x="1038" y="132"/>
                    </a:lnTo>
                    <a:lnTo>
                      <a:pt x="1012" y="131"/>
                    </a:lnTo>
                    <a:lnTo>
                      <a:pt x="985" y="130"/>
                    </a:lnTo>
                    <a:lnTo>
                      <a:pt x="959" y="130"/>
                    </a:lnTo>
                    <a:lnTo>
                      <a:pt x="925" y="128"/>
                    </a:lnTo>
                    <a:lnTo>
                      <a:pt x="894" y="126"/>
                    </a:lnTo>
                    <a:lnTo>
                      <a:pt x="867" y="125"/>
                    </a:lnTo>
                    <a:lnTo>
                      <a:pt x="843" y="124"/>
                    </a:lnTo>
                    <a:lnTo>
                      <a:pt x="822" y="124"/>
                    </a:lnTo>
                    <a:lnTo>
                      <a:pt x="804" y="123"/>
                    </a:lnTo>
                    <a:lnTo>
                      <a:pt x="789" y="123"/>
                    </a:lnTo>
                    <a:lnTo>
                      <a:pt x="778" y="123"/>
                    </a:lnTo>
                    <a:lnTo>
                      <a:pt x="778" y="1739"/>
                    </a:lnTo>
                    <a:lnTo>
                      <a:pt x="749" y="1736"/>
                    </a:lnTo>
                    <a:lnTo>
                      <a:pt x="720" y="1733"/>
                    </a:lnTo>
                    <a:lnTo>
                      <a:pt x="693" y="1731"/>
                    </a:lnTo>
                    <a:lnTo>
                      <a:pt x="666" y="1731"/>
                    </a:lnTo>
                    <a:lnTo>
                      <a:pt x="638" y="1731"/>
                    </a:lnTo>
                    <a:lnTo>
                      <a:pt x="610" y="1733"/>
                    </a:lnTo>
                    <a:lnTo>
                      <a:pt x="582" y="1736"/>
                    </a:lnTo>
                    <a:lnTo>
                      <a:pt x="555" y="1739"/>
                    </a:lnTo>
                    <a:lnTo>
                      <a:pt x="555" y="123"/>
                    </a:lnTo>
                    <a:lnTo>
                      <a:pt x="488" y="123"/>
                    </a:lnTo>
                    <a:lnTo>
                      <a:pt x="422" y="125"/>
                    </a:lnTo>
                    <a:lnTo>
                      <a:pt x="354" y="128"/>
                    </a:lnTo>
                    <a:lnTo>
                      <a:pt x="285" y="131"/>
                    </a:lnTo>
                    <a:lnTo>
                      <a:pt x="215" y="135"/>
                    </a:lnTo>
                    <a:lnTo>
                      <a:pt x="144" y="140"/>
                    </a:lnTo>
                    <a:lnTo>
                      <a:pt x="72" y="147"/>
                    </a:lnTo>
                    <a:lnTo>
                      <a:pt x="0" y="153"/>
                    </a:lnTo>
                    <a:lnTo>
                      <a:pt x="5" y="113"/>
                    </a:lnTo>
                    <a:lnTo>
                      <a:pt x="6" y="77"/>
                    </a:lnTo>
                    <a:lnTo>
                      <a:pt x="6" y="52"/>
                    </a:lnTo>
                    <a:lnTo>
                      <a:pt x="4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18" name="Freeform 10"/>
              <p:cNvSpPr/>
              <p:nvPr/>
            </p:nvSpPr>
            <p:spPr>
              <a:xfrm>
                <a:off x="1111680" y="421920"/>
                <a:ext cx="107280" cy="12960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9600"/>
                  <a:gd name="textAreaBottom" fmla="*/ 130320 h 129600"/>
                </a:gdLst>
                <a:ahLst/>
                <a:rect l="textAreaLeft" t="textAreaTop" r="textAreaRight" b="textAreaBottom"/>
                <a:pathLst>
                  <a:path w="1501" h="1807">
                    <a:moveTo>
                      <a:pt x="249" y="906"/>
                    </a:moveTo>
                    <a:lnTo>
                      <a:pt x="249" y="936"/>
                    </a:lnTo>
                    <a:lnTo>
                      <a:pt x="250" y="965"/>
                    </a:lnTo>
                    <a:lnTo>
                      <a:pt x="252" y="995"/>
                    </a:lnTo>
                    <a:lnTo>
                      <a:pt x="254" y="1022"/>
                    </a:lnTo>
                    <a:lnTo>
                      <a:pt x="257" y="1050"/>
                    </a:lnTo>
                    <a:lnTo>
                      <a:pt x="260" y="1077"/>
                    </a:lnTo>
                    <a:lnTo>
                      <a:pt x="265" y="1104"/>
                    </a:lnTo>
                    <a:lnTo>
                      <a:pt x="270" y="1130"/>
                    </a:lnTo>
                    <a:lnTo>
                      <a:pt x="275" y="1157"/>
                    </a:lnTo>
                    <a:lnTo>
                      <a:pt x="282" y="1182"/>
                    </a:lnTo>
                    <a:lnTo>
                      <a:pt x="288" y="1208"/>
                    </a:lnTo>
                    <a:lnTo>
                      <a:pt x="296" y="1232"/>
                    </a:lnTo>
                    <a:lnTo>
                      <a:pt x="305" y="1257"/>
                    </a:lnTo>
                    <a:lnTo>
                      <a:pt x="313" y="1280"/>
                    </a:lnTo>
                    <a:lnTo>
                      <a:pt x="323" y="1303"/>
                    </a:lnTo>
                    <a:lnTo>
                      <a:pt x="333" y="1326"/>
                    </a:lnTo>
                    <a:lnTo>
                      <a:pt x="344" y="1348"/>
                    </a:lnTo>
                    <a:lnTo>
                      <a:pt x="356" y="1370"/>
                    </a:lnTo>
                    <a:lnTo>
                      <a:pt x="368" y="1392"/>
                    </a:lnTo>
                    <a:lnTo>
                      <a:pt x="381" y="1412"/>
                    </a:lnTo>
                    <a:lnTo>
                      <a:pt x="394" y="1432"/>
                    </a:lnTo>
                    <a:lnTo>
                      <a:pt x="408" y="1451"/>
                    </a:lnTo>
                    <a:lnTo>
                      <a:pt x="422" y="1469"/>
                    </a:lnTo>
                    <a:lnTo>
                      <a:pt x="437" y="1487"/>
                    </a:lnTo>
                    <a:lnTo>
                      <a:pt x="452" y="1505"/>
                    </a:lnTo>
                    <a:lnTo>
                      <a:pt x="468" y="1521"/>
                    </a:lnTo>
                    <a:lnTo>
                      <a:pt x="485" y="1537"/>
                    </a:lnTo>
                    <a:lnTo>
                      <a:pt x="502" y="1553"/>
                    </a:lnTo>
                    <a:lnTo>
                      <a:pt x="519" y="1567"/>
                    </a:lnTo>
                    <a:lnTo>
                      <a:pt x="537" y="1580"/>
                    </a:lnTo>
                    <a:lnTo>
                      <a:pt x="556" y="1594"/>
                    </a:lnTo>
                    <a:lnTo>
                      <a:pt x="575" y="1607"/>
                    </a:lnTo>
                    <a:lnTo>
                      <a:pt x="594" y="1619"/>
                    </a:lnTo>
                    <a:lnTo>
                      <a:pt x="614" y="1630"/>
                    </a:lnTo>
                    <a:lnTo>
                      <a:pt x="634" y="1641"/>
                    </a:lnTo>
                    <a:lnTo>
                      <a:pt x="654" y="1651"/>
                    </a:lnTo>
                    <a:lnTo>
                      <a:pt x="676" y="1659"/>
                    </a:lnTo>
                    <a:lnTo>
                      <a:pt x="697" y="1668"/>
                    </a:lnTo>
                    <a:lnTo>
                      <a:pt x="719" y="1675"/>
                    </a:lnTo>
                    <a:lnTo>
                      <a:pt x="740" y="1681"/>
                    </a:lnTo>
                    <a:lnTo>
                      <a:pt x="762" y="1688"/>
                    </a:lnTo>
                    <a:lnTo>
                      <a:pt x="785" y="1693"/>
                    </a:lnTo>
                    <a:lnTo>
                      <a:pt x="808" y="1697"/>
                    </a:lnTo>
                    <a:lnTo>
                      <a:pt x="831" y="1700"/>
                    </a:lnTo>
                    <a:lnTo>
                      <a:pt x="855" y="1703"/>
                    </a:lnTo>
                    <a:lnTo>
                      <a:pt x="879" y="1705"/>
                    </a:lnTo>
                    <a:lnTo>
                      <a:pt x="903" y="1706"/>
                    </a:lnTo>
                    <a:lnTo>
                      <a:pt x="928" y="1707"/>
                    </a:lnTo>
                    <a:lnTo>
                      <a:pt x="960" y="1706"/>
                    </a:lnTo>
                    <a:lnTo>
                      <a:pt x="990" y="1705"/>
                    </a:lnTo>
                    <a:lnTo>
                      <a:pt x="1020" y="1701"/>
                    </a:lnTo>
                    <a:lnTo>
                      <a:pt x="1050" y="1697"/>
                    </a:lnTo>
                    <a:lnTo>
                      <a:pt x="1079" y="1692"/>
                    </a:lnTo>
                    <a:lnTo>
                      <a:pt x="1108" y="1686"/>
                    </a:lnTo>
                    <a:lnTo>
                      <a:pt x="1136" y="1678"/>
                    </a:lnTo>
                    <a:lnTo>
                      <a:pt x="1165" y="1669"/>
                    </a:lnTo>
                    <a:lnTo>
                      <a:pt x="1192" y="1659"/>
                    </a:lnTo>
                    <a:lnTo>
                      <a:pt x="1218" y="1649"/>
                    </a:lnTo>
                    <a:lnTo>
                      <a:pt x="1242" y="1639"/>
                    </a:lnTo>
                    <a:lnTo>
                      <a:pt x="1266" y="1629"/>
                    </a:lnTo>
                    <a:lnTo>
                      <a:pt x="1288" y="1619"/>
                    </a:lnTo>
                    <a:lnTo>
                      <a:pt x="1309" y="1608"/>
                    </a:lnTo>
                    <a:lnTo>
                      <a:pt x="1329" y="1596"/>
                    </a:lnTo>
                    <a:lnTo>
                      <a:pt x="1347" y="1585"/>
                    </a:lnTo>
                    <a:lnTo>
                      <a:pt x="1382" y="1562"/>
                    </a:lnTo>
                    <a:lnTo>
                      <a:pt x="1414" y="1541"/>
                    </a:lnTo>
                    <a:lnTo>
                      <a:pt x="1442" y="1521"/>
                    </a:lnTo>
                    <a:lnTo>
                      <a:pt x="1467" y="1502"/>
                    </a:lnTo>
                    <a:lnTo>
                      <a:pt x="1452" y="1661"/>
                    </a:lnTo>
                    <a:lnTo>
                      <a:pt x="1434" y="1674"/>
                    </a:lnTo>
                    <a:lnTo>
                      <a:pt x="1414" y="1686"/>
                    </a:lnTo>
                    <a:lnTo>
                      <a:pt x="1395" y="1696"/>
                    </a:lnTo>
                    <a:lnTo>
                      <a:pt x="1374" y="1707"/>
                    </a:lnTo>
                    <a:lnTo>
                      <a:pt x="1353" y="1717"/>
                    </a:lnTo>
                    <a:lnTo>
                      <a:pt x="1330" y="1727"/>
                    </a:lnTo>
                    <a:lnTo>
                      <a:pt x="1308" y="1735"/>
                    </a:lnTo>
                    <a:lnTo>
                      <a:pt x="1285" y="1744"/>
                    </a:lnTo>
                    <a:lnTo>
                      <a:pt x="1263" y="1751"/>
                    </a:lnTo>
                    <a:lnTo>
                      <a:pt x="1240" y="1758"/>
                    </a:lnTo>
                    <a:lnTo>
                      <a:pt x="1218" y="1764"/>
                    </a:lnTo>
                    <a:lnTo>
                      <a:pt x="1195" y="1769"/>
                    </a:lnTo>
                    <a:lnTo>
                      <a:pt x="1170" y="1776"/>
                    </a:lnTo>
                    <a:lnTo>
                      <a:pt x="1146" y="1781"/>
                    </a:lnTo>
                    <a:lnTo>
                      <a:pt x="1122" y="1785"/>
                    </a:lnTo>
                    <a:lnTo>
                      <a:pt x="1096" y="1791"/>
                    </a:lnTo>
                    <a:lnTo>
                      <a:pt x="1072" y="1794"/>
                    </a:lnTo>
                    <a:lnTo>
                      <a:pt x="1046" y="1797"/>
                    </a:lnTo>
                    <a:lnTo>
                      <a:pt x="1021" y="1799"/>
                    </a:lnTo>
                    <a:lnTo>
                      <a:pt x="996" y="1802"/>
                    </a:lnTo>
                    <a:lnTo>
                      <a:pt x="970" y="1803"/>
                    </a:lnTo>
                    <a:lnTo>
                      <a:pt x="945" y="1804"/>
                    </a:lnTo>
                    <a:lnTo>
                      <a:pt x="918" y="1806"/>
                    </a:lnTo>
                    <a:lnTo>
                      <a:pt x="893" y="1807"/>
                    </a:lnTo>
                    <a:lnTo>
                      <a:pt x="842" y="1806"/>
                    </a:lnTo>
                    <a:lnTo>
                      <a:pt x="791" y="1802"/>
                    </a:lnTo>
                    <a:lnTo>
                      <a:pt x="742" y="1797"/>
                    </a:lnTo>
                    <a:lnTo>
                      <a:pt x="696" y="1791"/>
                    </a:lnTo>
                    <a:lnTo>
                      <a:pt x="672" y="1786"/>
                    </a:lnTo>
                    <a:lnTo>
                      <a:pt x="649" y="1782"/>
                    </a:lnTo>
                    <a:lnTo>
                      <a:pt x="627" y="1777"/>
                    </a:lnTo>
                    <a:lnTo>
                      <a:pt x="605" y="1770"/>
                    </a:lnTo>
                    <a:lnTo>
                      <a:pt x="582" y="1764"/>
                    </a:lnTo>
                    <a:lnTo>
                      <a:pt x="561" y="1758"/>
                    </a:lnTo>
                    <a:lnTo>
                      <a:pt x="540" y="1750"/>
                    </a:lnTo>
                    <a:lnTo>
                      <a:pt x="519" y="1743"/>
                    </a:lnTo>
                    <a:lnTo>
                      <a:pt x="499" y="1734"/>
                    </a:lnTo>
                    <a:lnTo>
                      <a:pt x="479" y="1727"/>
                    </a:lnTo>
                    <a:lnTo>
                      <a:pt x="458" y="1717"/>
                    </a:lnTo>
                    <a:lnTo>
                      <a:pt x="439" y="1708"/>
                    </a:lnTo>
                    <a:lnTo>
                      <a:pt x="420" y="1698"/>
                    </a:lnTo>
                    <a:lnTo>
                      <a:pt x="402" y="1689"/>
                    </a:lnTo>
                    <a:lnTo>
                      <a:pt x="383" y="1678"/>
                    </a:lnTo>
                    <a:lnTo>
                      <a:pt x="366" y="1666"/>
                    </a:lnTo>
                    <a:lnTo>
                      <a:pt x="348" y="1655"/>
                    </a:lnTo>
                    <a:lnTo>
                      <a:pt x="331" y="1643"/>
                    </a:lnTo>
                    <a:lnTo>
                      <a:pt x="315" y="1630"/>
                    </a:lnTo>
                    <a:lnTo>
                      <a:pt x="300" y="1618"/>
                    </a:lnTo>
                    <a:lnTo>
                      <a:pt x="284" y="1604"/>
                    </a:lnTo>
                    <a:lnTo>
                      <a:pt x="268" y="1590"/>
                    </a:lnTo>
                    <a:lnTo>
                      <a:pt x="253" y="1576"/>
                    </a:lnTo>
                    <a:lnTo>
                      <a:pt x="239" y="1561"/>
                    </a:lnTo>
                    <a:lnTo>
                      <a:pt x="224" y="1547"/>
                    </a:lnTo>
                    <a:lnTo>
                      <a:pt x="211" y="1532"/>
                    </a:lnTo>
                    <a:lnTo>
                      <a:pt x="198" y="1516"/>
                    </a:lnTo>
                    <a:lnTo>
                      <a:pt x="184" y="1499"/>
                    </a:lnTo>
                    <a:lnTo>
                      <a:pt x="172" y="1483"/>
                    </a:lnTo>
                    <a:lnTo>
                      <a:pt x="160" y="1465"/>
                    </a:lnTo>
                    <a:lnTo>
                      <a:pt x="148" y="1448"/>
                    </a:lnTo>
                    <a:lnTo>
                      <a:pt x="136" y="1430"/>
                    </a:lnTo>
                    <a:lnTo>
                      <a:pt x="126" y="1412"/>
                    </a:lnTo>
                    <a:lnTo>
                      <a:pt x="115" y="1393"/>
                    </a:lnTo>
                    <a:lnTo>
                      <a:pt x="106" y="1373"/>
                    </a:lnTo>
                    <a:lnTo>
                      <a:pt x="96" y="1353"/>
                    </a:lnTo>
                    <a:lnTo>
                      <a:pt x="87" y="1334"/>
                    </a:lnTo>
                    <a:lnTo>
                      <a:pt x="78" y="1313"/>
                    </a:lnTo>
                    <a:lnTo>
                      <a:pt x="70" y="1293"/>
                    </a:lnTo>
                    <a:lnTo>
                      <a:pt x="61" y="1272"/>
                    </a:lnTo>
                    <a:lnTo>
                      <a:pt x="47" y="1228"/>
                    </a:lnTo>
                    <a:lnTo>
                      <a:pt x="35" y="1183"/>
                    </a:lnTo>
                    <a:lnTo>
                      <a:pt x="24" y="1138"/>
                    </a:lnTo>
                    <a:lnTo>
                      <a:pt x="15" y="1092"/>
                    </a:lnTo>
                    <a:lnTo>
                      <a:pt x="8" y="1044"/>
                    </a:lnTo>
                    <a:lnTo>
                      <a:pt x="3" y="997"/>
                    </a:lnTo>
                    <a:lnTo>
                      <a:pt x="1" y="947"/>
                    </a:lnTo>
                    <a:lnTo>
                      <a:pt x="0" y="897"/>
                    </a:lnTo>
                    <a:lnTo>
                      <a:pt x="0" y="862"/>
                    </a:lnTo>
                    <a:lnTo>
                      <a:pt x="2" y="828"/>
                    </a:lnTo>
                    <a:lnTo>
                      <a:pt x="4" y="795"/>
                    </a:lnTo>
                    <a:lnTo>
                      <a:pt x="7" y="762"/>
                    </a:lnTo>
                    <a:lnTo>
                      <a:pt x="11" y="730"/>
                    </a:lnTo>
                    <a:lnTo>
                      <a:pt x="17" y="698"/>
                    </a:lnTo>
                    <a:lnTo>
                      <a:pt x="23" y="668"/>
                    </a:lnTo>
                    <a:lnTo>
                      <a:pt x="30" y="637"/>
                    </a:lnTo>
                    <a:lnTo>
                      <a:pt x="39" y="607"/>
                    </a:lnTo>
                    <a:lnTo>
                      <a:pt x="48" y="577"/>
                    </a:lnTo>
                    <a:lnTo>
                      <a:pt x="58" y="550"/>
                    </a:lnTo>
                    <a:lnTo>
                      <a:pt x="70" y="521"/>
                    </a:lnTo>
                    <a:lnTo>
                      <a:pt x="82" y="494"/>
                    </a:lnTo>
                    <a:lnTo>
                      <a:pt x="95" y="467"/>
                    </a:lnTo>
                    <a:lnTo>
                      <a:pt x="109" y="440"/>
                    </a:lnTo>
                    <a:lnTo>
                      <a:pt x="125" y="415"/>
                    </a:lnTo>
                    <a:lnTo>
                      <a:pt x="141" y="391"/>
                    </a:lnTo>
                    <a:lnTo>
                      <a:pt x="158" y="366"/>
                    </a:lnTo>
                    <a:lnTo>
                      <a:pt x="175" y="343"/>
                    </a:lnTo>
                    <a:lnTo>
                      <a:pt x="194" y="319"/>
                    </a:lnTo>
                    <a:lnTo>
                      <a:pt x="212" y="297"/>
                    </a:lnTo>
                    <a:lnTo>
                      <a:pt x="232" y="276"/>
                    </a:lnTo>
                    <a:lnTo>
                      <a:pt x="252" y="256"/>
                    </a:lnTo>
                    <a:lnTo>
                      <a:pt x="273" y="237"/>
                    </a:lnTo>
                    <a:lnTo>
                      <a:pt x="295" y="218"/>
                    </a:lnTo>
                    <a:lnTo>
                      <a:pt x="318" y="200"/>
                    </a:lnTo>
                    <a:lnTo>
                      <a:pt x="341" y="183"/>
                    </a:lnTo>
                    <a:lnTo>
                      <a:pt x="365" y="166"/>
                    </a:lnTo>
                    <a:lnTo>
                      <a:pt x="391" y="150"/>
                    </a:lnTo>
                    <a:lnTo>
                      <a:pt x="416" y="135"/>
                    </a:lnTo>
                    <a:lnTo>
                      <a:pt x="443" y="120"/>
                    </a:lnTo>
                    <a:lnTo>
                      <a:pt x="469" y="106"/>
                    </a:lnTo>
                    <a:lnTo>
                      <a:pt x="497" y="93"/>
                    </a:lnTo>
                    <a:lnTo>
                      <a:pt x="525" y="82"/>
                    </a:lnTo>
                    <a:lnTo>
                      <a:pt x="553" y="70"/>
                    </a:lnTo>
                    <a:lnTo>
                      <a:pt x="581" y="59"/>
                    </a:lnTo>
                    <a:lnTo>
                      <a:pt x="611" y="50"/>
                    </a:lnTo>
                    <a:lnTo>
                      <a:pt x="641" y="41"/>
                    </a:lnTo>
                    <a:lnTo>
                      <a:pt x="670" y="33"/>
                    </a:lnTo>
                    <a:lnTo>
                      <a:pt x="700" y="27"/>
                    </a:lnTo>
                    <a:lnTo>
                      <a:pt x="731" y="20"/>
                    </a:lnTo>
                    <a:lnTo>
                      <a:pt x="761" y="15"/>
                    </a:lnTo>
                    <a:lnTo>
                      <a:pt x="793" y="10"/>
                    </a:lnTo>
                    <a:lnTo>
                      <a:pt x="825" y="6"/>
                    </a:lnTo>
                    <a:lnTo>
                      <a:pt x="857" y="3"/>
                    </a:lnTo>
                    <a:lnTo>
                      <a:pt x="890" y="1"/>
                    </a:lnTo>
                    <a:lnTo>
                      <a:pt x="922" y="0"/>
                    </a:lnTo>
                    <a:lnTo>
                      <a:pt x="955" y="0"/>
                    </a:lnTo>
                    <a:lnTo>
                      <a:pt x="979" y="0"/>
                    </a:lnTo>
                    <a:lnTo>
                      <a:pt x="1002" y="1"/>
                    </a:lnTo>
                    <a:lnTo>
                      <a:pt x="1025" y="2"/>
                    </a:lnTo>
                    <a:lnTo>
                      <a:pt x="1049" y="3"/>
                    </a:lnTo>
                    <a:lnTo>
                      <a:pt x="1072" y="5"/>
                    </a:lnTo>
                    <a:lnTo>
                      <a:pt x="1095" y="7"/>
                    </a:lnTo>
                    <a:lnTo>
                      <a:pt x="1119" y="10"/>
                    </a:lnTo>
                    <a:lnTo>
                      <a:pt x="1143" y="13"/>
                    </a:lnTo>
                    <a:lnTo>
                      <a:pt x="1166" y="16"/>
                    </a:lnTo>
                    <a:lnTo>
                      <a:pt x="1189" y="20"/>
                    </a:lnTo>
                    <a:lnTo>
                      <a:pt x="1213" y="23"/>
                    </a:lnTo>
                    <a:lnTo>
                      <a:pt x="1236" y="29"/>
                    </a:lnTo>
                    <a:lnTo>
                      <a:pt x="1259" y="34"/>
                    </a:lnTo>
                    <a:lnTo>
                      <a:pt x="1283" y="39"/>
                    </a:lnTo>
                    <a:lnTo>
                      <a:pt x="1306" y="46"/>
                    </a:lnTo>
                    <a:lnTo>
                      <a:pt x="1328" y="52"/>
                    </a:lnTo>
                    <a:lnTo>
                      <a:pt x="1350" y="59"/>
                    </a:lnTo>
                    <a:lnTo>
                      <a:pt x="1373" y="66"/>
                    </a:lnTo>
                    <a:lnTo>
                      <a:pt x="1395" y="74"/>
                    </a:lnTo>
                    <a:lnTo>
                      <a:pt x="1417" y="82"/>
                    </a:lnTo>
                    <a:lnTo>
                      <a:pt x="1438" y="90"/>
                    </a:lnTo>
                    <a:lnTo>
                      <a:pt x="1460" y="99"/>
                    </a:lnTo>
                    <a:lnTo>
                      <a:pt x="1480" y="107"/>
                    </a:lnTo>
                    <a:lnTo>
                      <a:pt x="1501" y="117"/>
                    </a:lnTo>
                    <a:lnTo>
                      <a:pt x="1493" y="137"/>
                    </a:lnTo>
                    <a:lnTo>
                      <a:pt x="1486" y="158"/>
                    </a:lnTo>
                    <a:lnTo>
                      <a:pt x="1479" y="182"/>
                    </a:lnTo>
                    <a:lnTo>
                      <a:pt x="1472" y="205"/>
                    </a:lnTo>
                    <a:lnTo>
                      <a:pt x="1466" y="229"/>
                    </a:lnTo>
                    <a:lnTo>
                      <a:pt x="1460" y="256"/>
                    </a:lnTo>
                    <a:lnTo>
                      <a:pt x="1453" y="282"/>
                    </a:lnTo>
                    <a:lnTo>
                      <a:pt x="1447" y="311"/>
                    </a:lnTo>
                    <a:lnTo>
                      <a:pt x="1430" y="314"/>
                    </a:lnTo>
                    <a:lnTo>
                      <a:pt x="1413" y="295"/>
                    </a:lnTo>
                    <a:lnTo>
                      <a:pt x="1392" y="275"/>
                    </a:lnTo>
                    <a:lnTo>
                      <a:pt x="1366" y="253"/>
                    </a:lnTo>
                    <a:lnTo>
                      <a:pt x="1337" y="228"/>
                    </a:lnTo>
                    <a:lnTo>
                      <a:pt x="1321" y="217"/>
                    </a:lnTo>
                    <a:lnTo>
                      <a:pt x="1303" y="205"/>
                    </a:lnTo>
                    <a:lnTo>
                      <a:pt x="1283" y="193"/>
                    </a:lnTo>
                    <a:lnTo>
                      <a:pt x="1263" y="183"/>
                    </a:lnTo>
                    <a:lnTo>
                      <a:pt x="1240" y="171"/>
                    </a:lnTo>
                    <a:lnTo>
                      <a:pt x="1218" y="160"/>
                    </a:lnTo>
                    <a:lnTo>
                      <a:pt x="1194" y="150"/>
                    </a:lnTo>
                    <a:lnTo>
                      <a:pt x="1168" y="138"/>
                    </a:lnTo>
                    <a:lnTo>
                      <a:pt x="1142" y="128"/>
                    </a:lnTo>
                    <a:lnTo>
                      <a:pt x="1115" y="119"/>
                    </a:lnTo>
                    <a:lnTo>
                      <a:pt x="1089" y="111"/>
                    </a:lnTo>
                    <a:lnTo>
                      <a:pt x="1061" y="106"/>
                    </a:lnTo>
                    <a:lnTo>
                      <a:pt x="1034" y="102"/>
                    </a:lnTo>
                    <a:lnTo>
                      <a:pt x="1005" y="98"/>
                    </a:lnTo>
                    <a:lnTo>
                      <a:pt x="975" y="97"/>
                    </a:lnTo>
                    <a:lnTo>
                      <a:pt x="946" y="96"/>
                    </a:lnTo>
                    <a:lnTo>
                      <a:pt x="918" y="96"/>
                    </a:lnTo>
                    <a:lnTo>
                      <a:pt x="891" y="98"/>
                    </a:lnTo>
                    <a:lnTo>
                      <a:pt x="864" y="100"/>
                    </a:lnTo>
                    <a:lnTo>
                      <a:pt x="839" y="103"/>
                    </a:lnTo>
                    <a:lnTo>
                      <a:pt x="813" y="106"/>
                    </a:lnTo>
                    <a:lnTo>
                      <a:pt x="788" y="111"/>
                    </a:lnTo>
                    <a:lnTo>
                      <a:pt x="764" y="117"/>
                    </a:lnTo>
                    <a:lnTo>
                      <a:pt x="739" y="123"/>
                    </a:lnTo>
                    <a:lnTo>
                      <a:pt x="716" y="131"/>
                    </a:lnTo>
                    <a:lnTo>
                      <a:pt x="694" y="138"/>
                    </a:lnTo>
                    <a:lnTo>
                      <a:pt x="670" y="146"/>
                    </a:lnTo>
                    <a:lnTo>
                      <a:pt x="649" y="157"/>
                    </a:lnTo>
                    <a:lnTo>
                      <a:pt x="628" y="168"/>
                    </a:lnTo>
                    <a:lnTo>
                      <a:pt x="607" y="178"/>
                    </a:lnTo>
                    <a:lnTo>
                      <a:pt x="587" y="191"/>
                    </a:lnTo>
                    <a:lnTo>
                      <a:pt x="567" y="204"/>
                    </a:lnTo>
                    <a:lnTo>
                      <a:pt x="547" y="218"/>
                    </a:lnTo>
                    <a:lnTo>
                      <a:pt x="528" y="232"/>
                    </a:lnTo>
                    <a:lnTo>
                      <a:pt x="510" y="247"/>
                    </a:lnTo>
                    <a:lnTo>
                      <a:pt x="493" y="263"/>
                    </a:lnTo>
                    <a:lnTo>
                      <a:pt x="476" y="280"/>
                    </a:lnTo>
                    <a:lnTo>
                      <a:pt x="460" y="297"/>
                    </a:lnTo>
                    <a:lnTo>
                      <a:pt x="444" y="315"/>
                    </a:lnTo>
                    <a:lnTo>
                      <a:pt x="429" y="333"/>
                    </a:lnTo>
                    <a:lnTo>
                      <a:pt x="414" y="352"/>
                    </a:lnTo>
                    <a:lnTo>
                      <a:pt x="400" y="371"/>
                    </a:lnTo>
                    <a:lnTo>
                      <a:pt x="386" y="392"/>
                    </a:lnTo>
                    <a:lnTo>
                      <a:pt x="374" y="413"/>
                    </a:lnTo>
                    <a:lnTo>
                      <a:pt x="362" y="434"/>
                    </a:lnTo>
                    <a:lnTo>
                      <a:pt x="350" y="455"/>
                    </a:lnTo>
                    <a:lnTo>
                      <a:pt x="339" y="479"/>
                    </a:lnTo>
                    <a:lnTo>
                      <a:pt x="328" y="502"/>
                    </a:lnTo>
                    <a:lnTo>
                      <a:pt x="319" y="525"/>
                    </a:lnTo>
                    <a:lnTo>
                      <a:pt x="310" y="550"/>
                    </a:lnTo>
                    <a:lnTo>
                      <a:pt x="302" y="573"/>
                    </a:lnTo>
                    <a:lnTo>
                      <a:pt x="293" y="598"/>
                    </a:lnTo>
                    <a:lnTo>
                      <a:pt x="286" y="622"/>
                    </a:lnTo>
                    <a:lnTo>
                      <a:pt x="279" y="647"/>
                    </a:lnTo>
                    <a:lnTo>
                      <a:pt x="274" y="672"/>
                    </a:lnTo>
                    <a:lnTo>
                      <a:pt x="269" y="697"/>
                    </a:lnTo>
                    <a:lnTo>
                      <a:pt x="264" y="723"/>
                    </a:lnTo>
                    <a:lnTo>
                      <a:pt x="259" y="748"/>
                    </a:lnTo>
                    <a:lnTo>
                      <a:pt x="256" y="774"/>
                    </a:lnTo>
                    <a:lnTo>
                      <a:pt x="254" y="800"/>
                    </a:lnTo>
                    <a:lnTo>
                      <a:pt x="251" y="826"/>
                    </a:lnTo>
                    <a:lnTo>
                      <a:pt x="250" y="852"/>
                    </a:lnTo>
                    <a:lnTo>
                      <a:pt x="249" y="880"/>
                    </a:lnTo>
                    <a:lnTo>
                      <a:pt x="249" y="9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19" name="Freeform 11"/>
              <p:cNvSpPr/>
              <p:nvPr/>
            </p:nvSpPr>
            <p:spPr>
              <a:xfrm>
                <a:off x="979920" y="423360"/>
                <a:ext cx="108720" cy="124560"/>
              </a:xfrm>
              <a:custGeom>
                <a:avLst/>
                <a:gdLst>
                  <a:gd name="textAreaLeft" fmla="*/ 0 w 108720"/>
                  <a:gd name="textAreaRight" fmla="*/ 109440 w 10872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4" h="1739">
                    <a:moveTo>
                      <a:pt x="222" y="729"/>
                    </a:moveTo>
                    <a:lnTo>
                      <a:pt x="758" y="742"/>
                    </a:lnTo>
                    <a:lnTo>
                      <a:pt x="788" y="741"/>
                    </a:lnTo>
                    <a:lnTo>
                      <a:pt x="818" y="740"/>
                    </a:lnTo>
                    <a:lnTo>
                      <a:pt x="850" y="739"/>
                    </a:lnTo>
                    <a:lnTo>
                      <a:pt x="883" y="738"/>
                    </a:lnTo>
                    <a:lnTo>
                      <a:pt x="917" y="737"/>
                    </a:lnTo>
                    <a:lnTo>
                      <a:pt x="952" y="736"/>
                    </a:lnTo>
                    <a:lnTo>
                      <a:pt x="989" y="735"/>
                    </a:lnTo>
                    <a:lnTo>
                      <a:pt x="1026" y="734"/>
                    </a:lnTo>
                    <a:lnTo>
                      <a:pt x="1064" y="733"/>
                    </a:lnTo>
                    <a:lnTo>
                      <a:pt x="1101" y="731"/>
                    </a:lnTo>
                    <a:lnTo>
                      <a:pt x="1136" y="731"/>
                    </a:lnTo>
                    <a:lnTo>
                      <a:pt x="1170" y="730"/>
                    </a:lnTo>
                    <a:lnTo>
                      <a:pt x="1203" y="730"/>
                    </a:lnTo>
                    <a:lnTo>
                      <a:pt x="1234" y="730"/>
                    </a:lnTo>
                    <a:lnTo>
                      <a:pt x="1263" y="729"/>
                    </a:lnTo>
                    <a:lnTo>
                      <a:pt x="1292" y="729"/>
                    </a:lnTo>
                    <a:lnTo>
                      <a:pt x="1292" y="0"/>
                    </a:lnTo>
                    <a:lnTo>
                      <a:pt x="1357" y="5"/>
                    </a:lnTo>
                    <a:lnTo>
                      <a:pt x="1404" y="8"/>
                    </a:lnTo>
                    <a:lnTo>
                      <a:pt x="1448" y="5"/>
                    </a:lnTo>
                    <a:lnTo>
                      <a:pt x="1514" y="0"/>
                    </a:lnTo>
                    <a:lnTo>
                      <a:pt x="1514" y="1739"/>
                    </a:lnTo>
                    <a:lnTo>
                      <a:pt x="1469" y="1735"/>
                    </a:lnTo>
                    <a:lnTo>
                      <a:pt x="1459" y="1735"/>
                    </a:lnTo>
                    <a:lnTo>
                      <a:pt x="1451" y="1735"/>
                    </a:lnTo>
                    <a:lnTo>
                      <a:pt x="1445" y="1733"/>
                    </a:lnTo>
                    <a:lnTo>
                      <a:pt x="1439" y="1732"/>
                    </a:lnTo>
                    <a:lnTo>
                      <a:pt x="1404" y="1731"/>
                    </a:lnTo>
                    <a:lnTo>
                      <a:pt x="1364" y="1732"/>
                    </a:lnTo>
                    <a:lnTo>
                      <a:pt x="1332" y="1735"/>
                    </a:lnTo>
                    <a:lnTo>
                      <a:pt x="1292" y="1739"/>
                    </a:lnTo>
                    <a:lnTo>
                      <a:pt x="1292" y="866"/>
                    </a:lnTo>
                    <a:lnTo>
                      <a:pt x="1114" y="860"/>
                    </a:lnTo>
                    <a:lnTo>
                      <a:pt x="906" y="851"/>
                    </a:lnTo>
                    <a:lnTo>
                      <a:pt x="610" y="851"/>
                    </a:lnTo>
                    <a:lnTo>
                      <a:pt x="589" y="851"/>
                    </a:lnTo>
                    <a:lnTo>
                      <a:pt x="563" y="852"/>
                    </a:lnTo>
                    <a:lnTo>
                      <a:pt x="532" y="854"/>
                    </a:lnTo>
                    <a:lnTo>
                      <a:pt x="497" y="857"/>
                    </a:lnTo>
                    <a:lnTo>
                      <a:pt x="464" y="858"/>
                    </a:lnTo>
                    <a:lnTo>
                      <a:pt x="437" y="859"/>
                    </a:lnTo>
                    <a:lnTo>
                      <a:pt x="416" y="860"/>
                    </a:lnTo>
                    <a:lnTo>
                      <a:pt x="402" y="860"/>
                    </a:lnTo>
                    <a:lnTo>
                      <a:pt x="222" y="866"/>
                    </a:lnTo>
                    <a:lnTo>
                      <a:pt x="222" y="1739"/>
                    </a:lnTo>
                    <a:lnTo>
                      <a:pt x="178" y="1735"/>
                    </a:lnTo>
                    <a:lnTo>
                      <a:pt x="167" y="1735"/>
                    </a:lnTo>
                    <a:lnTo>
                      <a:pt x="158" y="1735"/>
                    </a:lnTo>
                    <a:lnTo>
                      <a:pt x="151" y="1733"/>
                    </a:lnTo>
                    <a:lnTo>
                      <a:pt x="146" y="1732"/>
                    </a:lnTo>
                    <a:lnTo>
                      <a:pt x="111" y="1731"/>
                    </a:lnTo>
                    <a:lnTo>
                      <a:pt x="60" y="1733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63" y="5"/>
                    </a:lnTo>
                    <a:lnTo>
                      <a:pt x="111" y="8"/>
                    </a:lnTo>
                    <a:lnTo>
                      <a:pt x="154" y="5"/>
                    </a:lnTo>
                    <a:lnTo>
                      <a:pt x="222" y="0"/>
                    </a:lnTo>
                    <a:lnTo>
                      <a:pt x="222" y="7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0" name="Freeform 12"/>
              <p:cNvSpPr/>
              <p:nvPr/>
            </p:nvSpPr>
            <p:spPr>
              <a:xfrm>
                <a:off x="838440" y="423360"/>
                <a:ext cx="107280" cy="124560"/>
              </a:xfrm>
              <a:custGeom>
                <a:avLst/>
                <a:gdLst>
                  <a:gd name="textAreaLeft" fmla="*/ 0 w 107280"/>
                  <a:gd name="textAreaRight" fmla="*/ 108000 w 107280"/>
                  <a:gd name="textAreaTop" fmla="*/ 0 h 124560"/>
                  <a:gd name="textAreaBottom" fmla="*/ 125280 h 124560"/>
                </a:gdLst>
                <a:ahLst/>
                <a:rect l="textAreaLeft" t="textAreaTop" r="textAreaRight" b="textAreaBottom"/>
                <a:pathLst>
                  <a:path w="1515" h="1739">
                    <a:moveTo>
                      <a:pt x="209" y="1583"/>
                    </a:moveTo>
                    <a:lnTo>
                      <a:pt x="169" y="1627"/>
                    </a:lnTo>
                    <a:lnTo>
                      <a:pt x="135" y="1668"/>
                    </a:lnTo>
                    <a:lnTo>
                      <a:pt x="104" y="1705"/>
                    </a:lnTo>
                    <a:lnTo>
                      <a:pt x="77" y="1739"/>
                    </a:lnTo>
                    <a:lnTo>
                      <a:pt x="0" y="1739"/>
                    </a:lnTo>
                    <a:lnTo>
                      <a:pt x="0" y="0"/>
                    </a:lnTo>
                    <a:lnTo>
                      <a:pt x="17" y="3"/>
                    </a:lnTo>
                    <a:lnTo>
                      <a:pt x="41" y="5"/>
                    </a:lnTo>
                    <a:lnTo>
                      <a:pt x="73" y="8"/>
                    </a:lnTo>
                    <a:lnTo>
                      <a:pt x="111" y="8"/>
                    </a:lnTo>
                    <a:lnTo>
                      <a:pt x="224" y="0"/>
                    </a:lnTo>
                    <a:lnTo>
                      <a:pt x="224" y="1327"/>
                    </a:lnTo>
                    <a:lnTo>
                      <a:pt x="249" y="1327"/>
                    </a:lnTo>
                    <a:lnTo>
                      <a:pt x="1404" y="0"/>
                    </a:lnTo>
                    <a:lnTo>
                      <a:pt x="1515" y="0"/>
                    </a:lnTo>
                    <a:lnTo>
                      <a:pt x="1515" y="1739"/>
                    </a:lnTo>
                    <a:lnTo>
                      <a:pt x="1483" y="1736"/>
                    </a:lnTo>
                    <a:lnTo>
                      <a:pt x="1454" y="1733"/>
                    </a:lnTo>
                    <a:lnTo>
                      <a:pt x="1428" y="1731"/>
                    </a:lnTo>
                    <a:lnTo>
                      <a:pt x="1404" y="1731"/>
                    </a:lnTo>
                    <a:lnTo>
                      <a:pt x="1384" y="1731"/>
                    </a:lnTo>
                    <a:lnTo>
                      <a:pt x="1357" y="1733"/>
                    </a:lnTo>
                    <a:lnTo>
                      <a:pt x="1327" y="1736"/>
                    </a:lnTo>
                    <a:lnTo>
                      <a:pt x="1292" y="1739"/>
                    </a:lnTo>
                    <a:lnTo>
                      <a:pt x="1292" y="351"/>
                    </a:lnTo>
                    <a:lnTo>
                      <a:pt x="1266" y="351"/>
                    </a:lnTo>
                    <a:lnTo>
                      <a:pt x="209" y="15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1" name="Freeform 13"/>
              <p:cNvSpPr/>
              <p:nvPr/>
            </p:nvSpPr>
            <p:spPr>
              <a:xfrm>
                <a:off x="171648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9" y="985"/>
                    </a:lnTo>
                    <a:lnTo>
                      <a:pt x="105" y="1011"/>
                    </a:lnTo>
                    <a:lnTo>
                      <a:pt x="84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6" y="826"/>
                    </a:lnTo>
                    <a:lnTo>
                      <a:pt x="872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4" y="1077"/>
                    </a:lnTo>
                    <a:lnTo>
                      <a:pt x="887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2" name="Freeform 14"/>
              <p:cNvSpPr/>
              <p:nvPr/>
            </p:nvSpPr>
            <p:spPr>
              <a:xfrm>
                <a:off x="162900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129" y="985"/>
                    </a:moveTo>
                    <a:lnTo>
                      <a:pt x="104" y="1011"/>
                    </a:lnTo>
                    <a:lnTo>
                      <a:pt x="82" y="1037"/>
                    </a:lnTo>
                    <a:lnTo>
                      <a:pt x="63" y="1060"/>
                    </a:lnTo>
                    <a:lnTo>
                      <a:pt x="47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4" y="5"/>
                    </a:lnTo>
                    <a:lnTo>
                      <a:pt x="67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2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20" y="1078"/>
                    </a:lnTo>
                    <a:lnTo>
                      <a:pt x="903" y="1077"/>
                    </a:lnTo>
                    <a:lnTo>
                      <a:pt x="886" y="1076"/>
                    </a:lnTo>
                    <a:lnTo>
                      <a:pt x="872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1" y="1081"/>
                    </a:lnTo>
                    <a:lnTo>
                      <a:pt x="801" y="218"/>
                    </a:lnTo>
                    <a:lnTo>
                      <a:pt x="786" y="218"/>
                    </a:lnTo>
                    <a:lnTo>
                      <a:pt x="129" y="9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3" name="Freeform 15"/>
              <p:cNvSpPr/>
              <p:nvPr/>
            </p:nvSpPr>
            <p:spPr>
              <a:xfrm>
                <a:off x="1541880" y="742320"/>
                <a:ext cx="72360" cy="8172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81720"/>
                  <a:gd name="textAreaBottom" fmla="*/ 82440 h 81720"/>
                </a:gdLst>
                <a:ahLst/>
                <a:rect l="textAreaLeft" t="textAreaTop" r="textAreaRight" b="textAreaBottom"/>
                <a:pathLst>
                  <a:path w="1022" h="1146">
                    <a:moveTo>
                      <a:pt x="139" y="1003"/>
                    </a:moveTo>
                    <a:lnTo>
                      <a:pt x="794" y="1003"/>
                    </a:lnTo>
                    <a:lnTo>
                      <a:pt x="794" y="0"/>
                    </a:lnTo>
                    <a:lnTo>
                      <a:pt x="809" y="1"/>
                    </a:lnTo>
                    <a:lnTo>
                      <a:pt x="826" y="2"/>
                    </a:lnTo>
                    <a:lnTo>
                      <a:pt x="844" y="3"/>
                    </a:lnTo>
                    <a:lnTo>
                      <a:pt x="864" y="3"/>
                    </a:lnTo>
                    <a:lnTo>
                      <a:pt x="880" y="3"/>
                    </a:lnTo>
                    <a:lnTo>
                      <a:pt x="897" y="2"/>
                    </a:lnTo>
                    <a:lnTo>
                      <a:pt x="915" y="1"/>
                    </a:lnTo>
                    <a:lnTo>
                      <a:pt x="933" y="0"/>
                    </a:lnTo>
                    <a:lnTo>
                      <a:pt x="933" y="1003"/>
                    </a:lnTo>
                    <a:lnTo>
                      <a:pt x="1022" y="1003"/>
                    </a:lnTo>
                    <a:lnTo>
                      <a:pt x="1018" y="1037"/>
                    </a:lnTo>
                    <a:lnTo>
                      <a:pt x="1017" y="1065"/>
                    </a:lnTo>
                    <a:lnTo>
                      <a:pt x="1018" y="1082"/>
                    </a:lnTo>
                    <a:lnTo>
                      <a:pt x="1019" y="1116"/>
                    </a:lnTo>
                    <a:lnTo>
                      <a:pt x="1022" y="1146"/>
                    </a:lnTo>
                    <a:lnTo>
                      <a:pt x="1007" y="1146"/>
                    </a:lnTo>
                    <a:lnTo>
                      <a:pt x="1002" y="1138"/>
                    </a:lnTo>
                    <a:lnTo>
                      <a:pt x="996" y="1131"/>
                    </a:lnTo>
                    <a:lnTo>
                      <a:pt x="989" y="1124"/>
                    </a:lnTo>
                    <a:lnTo>
                      <a:pt x="982" y="1117"/>
                    </a:lnTo>
                    <a:lnTo>
                      <a:pt x="974" y="1112"/>
                    </a:lnTo>
                    <a:lnTo>
                      <a:pt x="966" y="1108"/>
                    </a:lnTo>
                    <a:lnTo>
                      <a:pt x="956" y="1104"/>
                    </a:lnTo>
                    <a:lnTo>
                      <a:pt x="947" y="1099"/>
                    </a:lnTo>
                    <a:lnTo>
                      <a:pt x="936" y="1096"/>
                    </a:lnTo>
                    <a:lnTo>
                      <a:pt x="926" y="1093"/>
                    </a:lnTo>
                    <a:lnTo>
                      <a:pt x="914" y="1091"/>
                    </a:lnTo>
                    <a:lnTo>
                      <a:pt x="901" y="1088"/>
                    </a:lnTo>
                    <a:lnTo>
                      <a:pt x="890" y="1085"/>
                    </a:lnTo>
                    <a:lnTo>
                      <a:pt x="877" y="1083"/>
                    </a:lnTo>
                    <a:lnTo>
                      <a:pt x="865" y="1083"/>
                    </a:lnTo>
                    <a:lnTo>
                      <a:pt x="854" y="1082"/>
                    </a:lnTo>
                    <a:lnTo>
                      <a:pt x="692" y="1079"/>
                    </a:lnTo>
                    <a:lnTo>
                      <a:pt x="465" y="1079"/>
                    </a:lnTo>
                    <a:lnTo>
                      <a:pt x="428" y="1079"/>
                    </a:lnTo>
                    <a:lnTo>
                      <a:pt x="392" y="1079"/>
                    </a:lnTo>
                    <a:lnTo>
                      <a:pt x="358" y="1079"/>
                    </a:lnTo>
                    <a:lnTo>
                      <a:pt x="326" y="1079"/>
                    </a:lnTo>
                    <a:lnTo>
                      <a:pt x="296" y="1080"/>
                    </a:lnTo>
                    <a:lnTo>
                      <a:pt x="268" y="1080"/>
                    </a:lnTo>
                    <a:lnTo>
                      <a:pt x="241" y="1080"/>
                    </a:lnTo>
                    <a:lnTo>
                      <a:pt x="217" y="1080"/>
                    </a:lnTo>
                    <a:lnTo>
                      <a:pt x="193" y="1080"/>
                    </a:lnTo>
                    <a:lnTo>
                      <a:pt x="168" y="1081"/>
                    </a:lnTo>
                    <a:lnTo>
                      <a:pt x="143" y="1081"/>
                    </a:lnTo>
                    <a:lnTo>
                      <a:pt x="116" y="1082"/>
                    </a:lnTo>
                    <a:lnTo>
                      <a:pt x="89" y="1082"/>
                    </a:lnTo>
                    <a:lnTo>
                      <a:pt x="60" y="1083"/>
                    </a:lnTo>
                    <a:lnTo>
                      <a:pt x="31" y="1083"/>
                    </a:lnTo>
                    <a:lnTo>
                      <a:pt x="0" y="1084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1" y="3"/>
                    </a:lnTo>
                    <a:lnTo>
                      <a:pt x="69" y="3"/>
                    </a:lnTo>
                    <a:lnTo>
                      <a:pt x="87" y="3"/>
                    </a:lnTo>
                    <a:lnTo>
                      <a:pt x="104" y="2"/>
                    </a:lnTo>
                    <a:lnTo>
                      <a:pt x="121" y="1"/>
                    </a:lnTo>
                    <a:lnTo>
                      <a:pt x="139" y="0"/>
                    </a:lnTo>
                    <a:lnTo>
                      <a:pt x="139" y="10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4" name="Freeform 16"/>
              <p:cNvSpPr/>
              <p:nvPr/>
            </p:nvSpPr>
            <p:spPr>
              <a:xfrm>
                <a:off x="1457640" y="740880"/>
                <a:ext cx="72360" cy="78480"/>
              </a:xfrm>
              <a:custGeom>
                <a:avLst/>
                <a:gdLst>
                  <a:gd name="textAreaLeft" fmla="*/ 0 w 72360"/>
                  <a:gd name="textAreaRight" fmla="*/ 73080 w 723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3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8" y="1100"/>
                    </a:lnTo>
                    <a:lnTo>
                      <a:pt x="959" y="1100"/>
                    </a:lnTo>
                    <a:lnTo>
                      <a:pt x="954" y="1100"/>
                    </a:lnTo>
                    <a:lnTo>
                      <a:pt x="945" y="1099"/>
                    </a:lnTo>
                    <a:lnTo>
                      <a:pt x="920" y="1098"/>
                    </a:lnTo>
                    <a:lnTo>
                      <a:pt x="894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20" y="1057"/>
                    </a:lnTo>
                    <a:lnTo>
                      <a:pt x="805" y="1016"/>
                    </a:lnTo>
                    <a:lnTo>
                      <a:pt x="794" y="983"/>
                    </a:lnTo>
                    <a:lnTo>
                      <a:pt x="784" y="957"/>
                    </a:lnTo>
                    <a:lnTo>
                      <a:pt x="778" y="940"/>
                    </a:lnTo>
                    <a:lnTo>
                      <a:pt x="771" y="922"/>
                    </a:lnTo>
                    <a:lnTo>
                      <a:pt x="763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5" y="754"/>
                    </a:lnTo>
                    <a:lnTo>
                      <a:pt x="693" y="729"/>
                    </a:lnTo>
                    <a:lnTo>
                      <a:pt x="682" y="702"/>
                    </a:lnTo>
                    <a:lnTo>
                      <a:pt x="671" y="676"/>
                    </a:lnTo>
                    <a:lnTo>
                      <a:pt x="270" y="676"/>
                    </a:lnTo>
                    <a:lnTo>
                      <a:pt x="231" y="775"/>
                    </a:lnTo>
                    <a:lnTo>
                      <a:pt x="183" y="900"/>
                    </a:lnTo>
                    <a:lnTo>
                      <a:pt x="148" y="998"/>
                    </a:lnTo>
                    <a:lnTo>
                      <a:pt x="115" y="1103"/>
                    </a:lnTo>
                    <a:lnTo>
                      <a:pt x="90" y="1100"/>
                    </a:lnTo>
                    <a:lnTo>
                      <a:pt x="81" y="1100"/>
                    </a:lnTo>
                    <a:lnTo>
                      <a:pt x="75" y="1099"/>
                    </a:lnTo>
                    <a:lnTo>
                      <a:pt x="56" y="1098"/>
                    </a:lnTo>
                    <a:lnTo>
                      <a:pt x="39" y="1098"/>
                    </a:lnTo>
                    <a:lnTo>
                      <a:pt x="23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3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5" name="Freeform 17"/>
              <p:cNvSpPr/>
              <p:nvPr/>
            </p:nvSpPr>
            <p:spPr>
              <a:xfrm>
                <a:off x="139896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509" y="937"/>
                    </a:moveTo>
                    <a:lnTo>
                      <a:pt x="164" y="535"/>
                    </a:lnTo>
                    <a:lnTo>
                      <a:pt x="160" y="531"/>
                    </a:lnTo>
                    <a:lnTo>
                      <a:pt x="154" y="528"/>
                    </a:lnTo>
                    <a:lnTo>
                      <a:pt x="149" y="527"/>
                    </a:lnTo>
                    <a:lnTo>
                      <a:pt x="143" y="526"/>
                    </a:lnTo>
                    <a:lnTo>
                      <a:pt x="142" y="527"/>
                    </a:lnTo>
                    <a:lnTo>
                      <a:pt x="141" y="527"/>
                    </a:lnTo>
                    <a:lnTo>
                      <a:pt x="138" y="528"/>
                    </a:lnTo>
                    <a:lnTo>
                      <a:pt x="137" y="531"/>
                    </a:lnTo>
                    <a:lnTo>
                      <a:pt x="137" y="1081"/>
                    </a:lnTo>
                    <a:lnTo>
                      <a:pt x="110" y="1078"/>
                    </a:lnTo>
                    <a:lnTo>
                      <a:pt x="98" y="1078"/>
                    </a:lnTo>
                    <a:lnTo>
                      <a:pt x="90" y="1077"/>
                    </a:lnTo>
                    <a:lnTo>
                      <a:pt x="69" y="1076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39" y="4"/>
                    </a:lnTo>
                    <a:lnTo>
                      <a:pt x="69" y="5"/>
                    </a:lnTo>
                    <a:lnTo>
                      <a:pt x="95" y="4"/>
                    </a:lnTo>
                    <a:lnTo>
                      <a:pt x="137" y="0"/>
                    </a:lnTo>
                    <a:lnTo>
                      <a:pt x="137" y="489"/>
                    </a:lnTo>
                    <a:lnTo>
                      <a:pt x="142" y="491"/>
                    </a:lnTo>
                    <a:lnTo>
                      <a:pt x="145" y="492"/>
                    </a:lnTo>
                    <a:lnTo>
                      <a:pt x="151" y="491"/>
                    </a:lnTo>
                    <a:lnTo>
                      <a:pt x="160" y="489"/>
                    </a:lnTo>
                    <a:lnTo>
                      <a:pt x="168" y="485"/>
                    </a:lnTo>
                    <a:lnTo>
                      <a:pt x="178" y="480"/>
                    </a:lnTo>
                    <a:lnTo>
                      <a:pt x="184" y="473"/>
                    </a:lnTo>
                    <a:lnTo>
                      <a:pt x="192" y="467"/>
                    </a:lnTo>
                    <a:lnTo>
                      <a:pt x="201" y="459"/>
                    </a:lnTo>
                    <a:lnTo>
                      <a:pt x="210" y="451"/>
                    </a:lnTo>
                    <a:lnTo>
                      <a:pt x="221" y="440"/>
                    </a:lnTo>
                    <a:lnTo>
                      <a:pt x="234" y="430"/>
                    </a:lnTo>
                    <a:lnTo>
                      <a:pt x="247" y="417"/>
                    </a:lnTo>
                    <a:lnTo>
                      <a:pt x="261" y="402"/>
                    </a:lnTo>
                    <a:lnTo>
                      <a:pt x="650" y="0"/>
                    </a:lnTo>
                    <a:lnTo>
                      <a:pt x="685" y="4"/>
                    </a:lnTo>
                    <a:lnTo>
                      <a:pt x="712" y="5"/>
                    </a:lnTo>
                    <a:lnTo>
                      <a:pt x="736" y="4"/>
                    </a:lnTo>
                    <a:lnTo>
                      <a:pt x="773" y="0"/>
                    </a:lnTo>
                    <a:lnTo>
                      <a:pt x="416" y="346"/>
                    </a:lnTo>
                    <a:lnTo>
                      <a:pt x="283" y="481"/>
                    </a:lnTo>
                    <a:lnTo>
                      <a:pt x="414" y="632"/>
                    </a:lnTo>
                    <a:lnTo>
                      <a:pt x="569" y="803"/>
                    </a:lnTo>
                    <a:lnTo>
                      <a:pt x="665" y="916"/>
                    </a:lnTo>
                    <a:lnTo>
                      <a:pt x="791" y="1074"/>
                    </a:lnTo>
                    <a:lnTo>
                      <a:pt x="791" y="1081"/>
                    </a:lnTo>
                    <a:lnTo>
                      <a:pt x="758" y="1078"/>
                    </a:lnTo>
                    <a:lnTo>
                      <a:pt x="748" y="1078"/>
                    </a:lnTo>
                    <a:lnTo>
                      <a:pt x="741" y="1078"/>
                    </a:lnTo>
                    <a:lnTo>
                      <a:pt x="733" y="1077"/>
                    </a:lnTo>
                    <a:lnTo>
                      <a:pt x="706" y="1076"/>
                    </a:lnTo>
                    <a:lnTo>
                      <a:pt x="665" y="1077"/>
                    </a:lnTo>
                    <a:lnTo>
                      <a:pt x="618" y="1081"/>
                    </a:lnTo>
                    <a:lnTo>
                      <a:pt x="588" y="1039"/>
                    </a:lnTo>
                    <a:lnTo>
                      <a:pt x="560" y="1002"/>
                    </a:lnTo>
                    <a:lnTo>
                      <a:pt x="534" y="968"/>
                    </a:lnTo>
                    <a:lnTo>
                      <a:pt x="509" y="93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6" name="Freeform 18"/>
              <p:cNvSpPr/>
              <p:nvPr/>
            </p:nvSpPr>
            <p:spPr>
              <a:xfrm>
                <a:off x="1310040" y="74232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786" y="218"/>
                    </a:moveTo>
                    <a:lnTo>
                      <a:pt x="128" y="985"/>
                    </a:lnTo>
                    <a:lnTo>
                      <a:pt x="105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4" y="4"/>
                    </a:lnTo>
                    <a:lnTo>
                      <a:pt x="45" y="5"/>
                    </a:lnTo>
                    <a:lnTo>
                      <a:pt x="68" y="5"/>
                    </a:lnTo>
                    <a:lnTo>
                      <a:pt x="138" y="0"/>
                    </a:lnTo>
                    <a:lnTo>
                      <a:pt x="138" y="826"/>
                    </a:lnTo>
                    <a:lnTo>
                      <a:pt x="154" y="826"/>
                    </a:lnTo>
                    <a:lnTo>
                      <a:pt x="871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2" y="1078"/>
                    </a:lnTo>
                    <a:lnTo>
                      <a:pt x="903" y="1077"/>
                    </a:lnTo>
                    <a:lnTo>
                      <a:pt x="887" y="1076"/>
                    </a:lnTo>
                    <a:lnTo>
                      <a:pt x="871" y="1076"/>
                    </a:lnTo>
                    <a:lnTo>
                      <a:pt x="858" y="1076"/>
                    </a:lnTo>
                    <a:lnTo>
                      <a:pt x="842" y="1077"/>
                    </a:lnTo>
                    <a:lnTo>
                      <a:pt x="823" y="1078"/>
                    </a:lnTo>
                    <a:lnTo>
                      <a:pt x="802" y="1081"/>
                    </a:lnTo>
                    <a:lnTo>
                      <a:pt x="802" y="218"/>
                    </a:lnTo>
                    <a:lnTo>
                      <a:pt x="786" y="2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7" name="Freeform 19"/>
              <p:cNvSpPr/>
              <p:nvPr/>
            </p:nvSpPr>
            <p:spPr>
              <a:xfrm>
                <a:off x="1205280" y="742320"/>
                <a:ext cx="89640" cy="77040"/>
              </a:xfrm>
              <a:custGeom>
                <a:avLst/>
                <a:gdLst>
                  <a:gd name="textAreaLeft" fmla="*/ 0 w 89640"/>
                  <a:gd name="textAreaRight" fmla="*/ 90360 w 89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268" h="1081">
                    <a:moveTo>
                      <a:pt x="565" y="930"/>
                    </a:moveTo>
                    <a:lnTo>
                      <a:pt x="565" y="136"/>
                    </a:lnTo>
                    <a:lnTo>
                      <a:pt x="541" y="136"/>
                    </a:lnTo>
                    <a:lnTo>
                      <a:pt x="517" y="137"/>
                    </a:lnTo>
                    <a:lnTo>
                      <a:pt x="494" y="139"/>
                    </a:lnTo>
                    <a:lnTo>
                      <a:pt x="472" y="143"/>
                    </a:lnTo>
                    <a:lnTo>
                      <a:pt x="451" y="146"/>
                    </a:lnTo>
                    <a:lnTo>
                      <a:pt x="429" y="152"/>
                    </a:lnTo>
                    <a:lnTo>
                      <a:pt x="409" y="158"/>
                    </a:lnTo>
                    <a:lnTo>
                      <a:pt x="390" y="165"/>
                    </a:lnTo>
                    <a:lnTo>
                      <a:pt x="371" y="174"/>
                    </a:lnTo>
                    <a:lnTo>
                      <a:pt x="352" y="182"/>
                    </a:lnTo>
                    <a:lnTo>
                      <a:pt x="335" y="192"/>
                    </a:lnTo>
                    <a:lnTo>
                      <a:pt x="319" y="202"/>
                    </a:lnTo>
                    <a:lnTo>
                      <a:pt x="303" y="213"/>
                    </a:lnTo>
                    <a:lnTo>
                      <a:pt x="288" y="224"/>
                    </a:lnTo>
                    <a:lnTo>
                      <a:pt x="275" y="237"/>
                    </a:lnTo>
                    <a:lnTo>
                      <a:pt x="262" y="249"/>
                    </a:lnTo>
                    <a:lnTo>
                      <a:pt x="250" y="263"/>
                    </a:lnTo>
                    <a:lnTo>
                      <a:pt x="239" y="277"/>
                    </a:lnTo>
                    <a:lnTo>
                      <a:pt x="227" y="292"/>
                    </a:lnTo>
                    <a:lnTo>
                      <a:pt x="217" y="308"/>
                    </a:lnTo>
                    <a:lnTo>
                      <a:pt x="208" y="324"/>
                    </a:lnTo>
                    <a:lnTo>
                      <a:pt x="198" y="341"/>
                    </a:lnTo>
                    <a:lnTo>
                      <a:pt x="191" y="358"/>
                    </a:lnTo>
                    <a:lnTo>
                      <a:pt x="184" y="376"/>
                    </a:lnTo>
                    <a:lnTo>
                      <a:pt x="176" y="395"/>
                    </a:lnTo>
                    <a:lnTo>
                      <a:pt x="171" y="413"/>
                    </a:lnTo>
                    <a:lnTo>
                      <a:pt x="166" y="432"/>
                    </a:lnTo>
                    <a:lnTo>
                      <a:pt x="161" y="452"/>
                    </a:lnTo>
                    <a:lnTo>
                      <a:pt x="158" y="472"/>
                    </a:lnTo>
                    <a:lnTo>
                      <a:pt x="156" y="492"/>
                    </a:lnTo>
                    <a:lnTo>
                      <a:pt x="155" y="513"/>
                    </a:lnTo>
                    <a:lnTo>
                      <a:pt x="155" y="533"/>
                    </a:lnTo>
                    <a:lnTo>
                      <a:pt x="155" y="560"/>
                    </a:lnTo>
                    <a:lnTo>
                      <a:pt x="158" y="587"/>
                    </a:lnTo>
                    <a:lnTo>
                      <a:pt x="161" y="613"/>
                    </a:lnTo>
                    <a:lnTo>
                      <a:pt x="168" y="639"/>
                    </a:lnTo>
                    <a:lnTo>
                      <a:pt x="174" y="663"/>
                    </a:lnTo>
                    <a:lnTo>
                      <a:pt x="184" y="688"/>
                    </a:lnTo>
                    <a:lnTo>
                      <a:pt x="193" y="711"/>
                    </a:lnTo>
                    <a:lnTo>
                      <a:pt x="206" y="734"/>
                    </a:lnTo>
                    <a:lnTo>
                      <a:pt x="219" y="757"/>
                    </a:lnTo>
                    <a:lnTo>
                      <a:pt x="233" y="777"/>
                    </a:lnTo>
                    <a:lnTo>
                      <a:pt x="249" y="797"/>
                    </a:lnTo>
                    <a:lnTo>
                      <a:pt x="266" y="815"/>
                    </a:lnTo>
                    <a:lnTo>
                      <a:pt x="285" y="833"/>
                    </a:lnTo>
                    <a:lnTo>
                      <a:pt x="305" y="849"/>
                    </a:lnTo>
                    <a:lnTo>
                      <a:pt x="327" y="864"/>
                    </a:lnTo>
                    <a:lnTo>
                      <a:pt x="350" y="878"/>
                    </a:lnTo>
                    <a:lnTo>
                      <a:pt x="374" y="890"/>
                    </a:lnTo>
                    <a:lnTo>
                      <a:pt x="399" y="901"/>
                    </a:lnTo>
                    <a:lnTo>
                      <a:pt x="424" y="909"/>
                    </a:lnTo>
                    <a:lnTo>
                      <a:pt x="451" y="917"/>
                    </a:lnTo>
                    <a:lnTo>
                      <a:pt x="478" y="922"/>
                    </a:lnTo>
                    <a:lnTo>
                      <a:pt x="507" y="926"/>
                    </a:lnTo>
                    <a:lnTo>
                      <a:pt x="535" y="930"/>
                    </a:lnTo>
                    <a:lnTo>
                      <a:pt x="565" y="930"/>
                    </a:lnTo>
                    <a:close/>
                    <a:moveTo>
                      <a:pt x="565" y="83"/>
                    </a:moveTo>
                    <a:lnTo>
                      <a:pt x="565" y="0"/>
                    </a:lnTo>
                    <a:lnTo>
                      <a:pt x="577" y="2"/>
                    </a:lnTo>
                    <a:lnTo>
                      <a:pt x="591" y="4"/>
                    </a:lnTo>
                    <a:lnTo>
                      <a:pt x="610" y="5"/>
                    </a:lnTo>
                    <a:lnTo>
                      <a:pt x="633" y="5"/>
                    </a:lnTo>
                    <a:lnTo>
                      <a:pt x="654" y="5"/>
                    </a:lnTo>
                    <a:lnTo>
                      <a:pt x="673" y="4"/>
                    </a:lnTo>
                    <a:lnTo>
                      <a:pt x="690" y="2"/>
                    </a:lnTo>
                    <a:lnTo>
                      <a:pt x="703" y="0"/>
                    </a:lnTo>
                    <a:lnTo>
                      <a:pt x="703" y="83"/>
                    </a:lnTo>
                    <a:lnTo>
                      <a:pt x="746" y="84"/>
                    </a:lnTo>
                    <a:lnTo>
                      <a:pt x="787" y="87"/>
                    </a:lnTo>
                    <a:lnTo>
                      <a:pt x="828" y="91"/>
                    </a:lnTo>
                    <a:lnTo>
                      <a:pt x="866" y="97"/>
                    </a:lnTo>
                    <a:lnTo>
                      <a:pt x="903" y="106"/>
                    </a:lnTo>
                    <a:lnTo>
                      <a:pt x="938" y="116"/>
                    </a:lnTo>
                    <a:lnTo>
                      <a:pt x="956" y="121"/>
                    </a:lnTo>
                    <a:lnTo>
                      <a:pt x="973" y="127"/>
                    </a:lnTo>
                    <a:lnTo>
                      <a:pt x="989" y="135"/>
                    </a:lnTo>
                    <a:lnTo>
                      <a:pt x="1005" y="141"/>
                    </a:lnTo>
                    <a:lnTo>
                      <a:pt x="1035" y="156"/>
                    </a:lnTo>
                    <a:lnTo>
                      <a:pt x="1065" y="173"/>
                    </a:lnTo>
                    <a:lnTo>
                      <a:pt x="1079" y="181"/>
                    </a:lnTo>
                    <a:lnTo>
                      <a:pt x="1092" y="190"/>
                    </a:lnTo>
                    <a:lnTo>
                      <a:pt x="1105" y="199"/>
                    </a:lnTo>
                    <a:lnTo>
                      <a:pt x="1118" y="209"/>
                    </a:lnTo>
                    <a:lnTo>
                      <a:pt x="1130" y="220"/>
                    </a:lnTo>
                    <a:lnTo>
                      <a:pt x="1141" y="230"/>
                    </a:lnTo>
                    <a:lnTo>
                      <a:pt x="1152" y="241"/>
                    </a:lnTo>
                    <a:lnTo>
                      <a:pt x="1162" y="251"/>
                    </a:lnTo>
                    <a:lnTo>
                      <a:pt x="1173" y="263"/>
                    </a:lnTo>
                    <a:lnTo>
                      <a:pt x="1183" y="275"/>
                    </a:lnTo>
                    <a:lnTo>
                      <a:pt x="1191" y="286"/>
                    </a:lnTo>
                    <a:lnTo>
                      <a:pt x="1201" y="299"/>
                    </a:lnTo>
                    <a:lnTo>
                      <a:pt x="1215" y="326"/>
                    </a:lnTo>
                    <a:lnTo>
                      <a:pt x="1229" y="352"/>
                    </a:lnTo>
                    <a:lnTo>
                      <a:pt x="1235" y="366"/>
                    </a:lnTo>
                    <a:lnTo>
                      <a:pt x="1241" y="380"/>
                    </a:lnTo>
                    <a:lnTo>
                      <a:pt x="1246" y="395"/>
                    </a:lnTo>
                    <a:lnTo>
                      <a:pt x="1250" y="408"/>
                    </a:lnTo>
                    <a:lnTo>
                      <a:pt x="1255" y="423"/>
                    </a:lnTo>
                    <a:lnTo>
                      <a:pt x="1258" y="438"/>
                    </a:lnTo>
                    <a:lnTo>
                      <a:pt x="1261" y="453"/>
                    </a:lnTo>
                    <a:lnTo>
                      <a:pt x="1264" y="469"/>
                    </a:lnTo>
                    <a:lnTo>
                      <a:pt x="1265" y="485"/>
                    </a:lnTo>
                    <a:lnTo>
                      <a:pt x="1267" y="501"/>
                    </a:lnTo>
                    <a:lnTo>
                      <a:pt x="1268" y="517"/>
                    </a:lnTo>
                    <a:lnTo>
                      <a:pt x="1268" y="533"/>
                    </a:lnTo>
                    <a:lnTo>
                      <a:pt x="1267" y="556"/>
                    </a:lnTo>
                    <a:lnTo>
                      <a:pt x="1265" y="578"/>
                    </a:lnTo>
                    <a:lnTo>
                      <a:pt x="1263" y="602"/>
                    </a:lnTo>
                    <a:lnTo>
                      <a:pt x="1259" y="624"/>
                    </a:lnTo>
                    <a:lnTo>
                      <a:pt x="1253" y="645"/>
                    </a:lnTo>
                    <a:lnTo>
                      <a:pt x="1246" y="667"/>
                    </a:lnTo>
                    <a:lnTo>
                      <a:pt x="1239" y="689"/>
                    </a:lnTo>
                    <a:lnTo>
                      <a:pt x="1230" y="710"/>
                    </a:lnTo>
                    <a:lnTo>
                      <a:pt x="1221" y="730"/>
                    </a:lnTo>
                    <a:lnTo>
                      <a:pt x="1209" y="750"/>
                    </a:lnTo>
                    <a:lnTo>
                      <a:pt x="1196" y="769"/>
                    </a:lnTo>
                    <a:lnTo>
                      <a:pt x="1184" y="787"/>
                    </a:lnTo>
                    <a:lnTo>
                      <a:pt x="1169" y="805"/>
                    </a:lnTo>
                    <a:lnTo>
                      <a:pt x="1153" y="822"/>
                    </a:lnTo>
                    <a:lnTo>
                      <a:pt x="1137" y="839"/>
                    </a:lnTo>
                    <a:lnTo>
                      <a:pt x="1119" y="856"/>
                    </a:lnTo>
                    <a:lnTo>
                      <a:pt x="1100" y="871"/>
                    </a:lnTo>
                    <a:lnTo>
                      <a:pt x="1081" y="886"/>
                    </a:lnTo>
                    <a:lnTo>
                      <a:pt x="1060" y="899"/>
                    </a:lnTo>
                    <a:lnTo>
                      <a:pt x="1037" y="912"/>
                    </a:lnTo>
                    <a:lnTo>
                      <a:pt x="1015" y="923"/>
                    </a:lnTo>
                    <a:lnTo>
                      <a:pt x="991" y="934"/>
                    </a:lnTo>
                    <a:lnTo>
                      <a:pt x="965" y="945"/>
                    </a:lnTo>
                    <a:lnTo>
                      <a:pt x="940" y="953"/>
                    </a:lnTo>
                    <a:lnTo>
                      <a:pt x="912" y="961"/>
                    </a:lnTo>
                    <a:lnTo>
                      <a:pt x="885" y="968"/>
                    </a:lnTo>
                    <a:lnTo>
                      <a:pt x="856" y="974"/>
                    </a:lnTo>
                    <a:lnTo>
                      <a:pt x="828" y="978"/>
                    </a:lnTo>
                    <a:lnTo>
                      <a:pt x="798" y="983"/>
                    </a:lnTo>
                    <a:lnTo>
                      <a:pt x="767" y="985"/>
                    </a:lnTo>
                    <a:lnTo>
                      <a:pt x="735" y="987"/>
                    </a:lnTo>
                    <a:lnTo>
                      <a:pt x="703" y="987"/>
                    </a:lnTo>
                    <a:lnTo>
                      <a:pt x="703" y="1081"/>
                    </a:lnTo>
                    <a:lnTo>
                      <a:pt x="690" y="1078"/>
                    </a:lnTo>
                    <a:lnTo>
                      <a:pt x="674" y="1077"/>
                    </a:lnTo>
                    <a:lnTo>
                      <a:pt x="655" y="1076"/>
                    </a:lnTo>
                    <a:lnTo>
                      <a:pt x="633" y="1076"/>
                    </a:lnTo>
                    <a:lnTo>
                      <a:pt x="612" y="1076"/>
                    </a:lnTo>
                    <a:lnTo>
                      <a:pt x="592" y="1077"/>
                    </a:lnTo>
                    <a:lnTo>
                      <a:pt x="577" y="1078"/>
                    </a:lnTo>
                    <a:lnTo>
                      <a:pt x="565" y="1081"/>
                    </a:lnTo>
                    <a:lnTo>
                      <a:pt x="565" y="987"/>
                    </a:lnTo>
                    <a:lnTo>
                      <a:pt x="521" y="986"/>
                    </a:lnTo>
                    <a:lnTo>
                      <a:pt x="480" y="984"/>
                    </a:lnTo>
                    <a:lnTo>
                      <a:pt x="440" y="978"/>
                    </a:lnTo>
                    <a:lnTo>
                      <a:pt x="402" y="972"/>
                    </a:lnTo>
                    <a:lnTo>
                      <a:pt x="383" y="969"/>
                    </a:lnTo>
                    <a:lnTo>
                      <a:pt x="365" y="965"/>
                    </a:lnTo>
                    <a:lnTo>
                      <a:pt x="347" y="959"/>
                    </a:lnTo>
                    <a:lnTo>
                      <a:pt x="329" y="954"/>
                    </a:lnTo>
                    <a:lnTo>
                      <a:pt x="312" y="948"/>
                    </a:lnTo>
                    <a:lnTo>
                      <a:pt x="295" y="941"/>
                    </a:lnTo>
                    <a:lnTo>
                      <a:pt x="279" y="935"/>
                    </a:lnTo>
                    <a:lnTo>
                      <a:pt x="262" y="928"/>
                    </a:lnTo>
                    <a:lnTo>
                      <a:pt x="231" y="912"/>
                    </a:lnTo>
                    <a:lnTo>
                      <a:pt x="203" y="895"/>
                    </a:lnTo>
                    <a:lnTo>
                      <a:pt x="189" y="886"/>
                    </a:lnTo>
                    <a:lnTo>
                      <a:pt x="175" y="877"/>
                    </a:lnTo>
                    <a:lnTo>
                      <a:pt x="162" y="867"/>
                    </a:lnTo>
                    <a:lnTo>
                      <a:pt x="150" y="856"/>
                    </a:lnTo>
                    <a:lnTo>
                      <a:pt x="138" y="846"/>
                    </a:lnTo>
                    <a:lnTo>
                      <a:pt x="126" y="835"/>
                    </a:lnTo>
                    <a:lnTo>
                      <a:pt x="116" y="825"/>
                    </a:lnTo>
                    <a:lnTo>
                      <a:pt x="105" y="813"/>
                    </a:lnTo>
                    <a:lnTo>
                      <a:pt x="95" y="801"/>
                    </a:lnTo>
                    <a:lnTo>
                      <a:pt x="85" y="788"/>
                    </a:lnTo>
                    <a:lnTo>
                      <a:pt x="76" y="777"/>
                    </a:lnTo>
                    <a:lnTo>
                      <a:pt x="67" y="764"/>
                    </a:lnTo>
                    <a:lnTo>
                      <a:pt x="59" y="750"/>
                    </a:lnTo>
                    <a:lnTo>
                      <a:pt x="51" y="738"/>
                    </a:lnTo>
                    <a:lnTo>
                      <a:pt x="44" y="724"/>
                    </a:lnTo>
                    <a:lnTo>
                      <a:pt x="37" y="710"/>
                    </a:lnTo>
                    <a:lnTo>
                      <a:pt x="32" y="696"/>
                    </a:lnTo>
                    <a:lnTo>
                      <a:pt x="26" y="682"/>
                    </a:lnTo>
                    <a:lnTo>
                      <a:pt x="21" y="669"/>
                    </a:lnTo>
                    <a:lnTo>
                      <a:pt x="17" y="654"/>
                    </a:lnTo>
                    <a:lnTo>
                      <a:pt x="13" y="640"/>
                    </a:lnTo>
                    <a:lnTo>
                      <a:pt x="10" y="625"/>
                    </a:lnTo>
                    <a:lnTo>
                      <a:pt x="7" y="610"/>
                    </a:lnTo>
                    <a:lnTo>
                      <a:pt x="5" y="595"/>
                    </a:lnTo>
                    <a:lnTo>
                      <a:pt x="1" y="565"/>
                    </a:lnTo>
                    <a:lnTo>
                      <a:pt x="0" y="533"/>
                    </a:lnTo>
                    <a:lnTo>
                      <a:pt x="1" y="501"/>
                    </a:lnTo>
                    <a:lnTo>
                      <a:pt x="5" y="469"/>
                    </a:lnTo>
                    <a:lnTo>
                      <a:pt x="7" y="454"/>
                    </a:lnTo>
                    <a:lnTo>
                      <a:pt x="10" y="439"/>
                    </a:lnTo>
                    <a:lnTo>
                      <a:pt x="13" y="424"/>
                    </a:lnTo>
                    <a:lnTo>
                      <a:pt x="16" y="410"/>
                    </a:lnTo>
                    <a:lnTo>
                      <a:pt x="21" y="395"/>
                    </a:lnTo>
                    <a:lnTo>
                      <a:pt x="26" y="381"/>
                    </a:lnTo>
                    <a:lnTo>
                      <a:pt x="31" y="367"/>
                    </a:lnTo>
                    <a:lnTo>
                      <a:pt x="37" y="353"/>
                    </a:lnTo>
                    <a:lnTo>
                      <a:pt x="44" y="339"/>
                    </a:lnTo>
                    <a:lnTo>
                      <a:pt x="50" y="327"/>
                    </a:lnTo>
                    <a:lnTo>
                      <a:pt x="57" y="313"/>
                    </a:lnTo>
                    <a:lnTo>
                      <a:pt x="66" y="300"/>
                    </a:lnTo>
                    <a:lnTo>
                      <a:pt x="74" y="287"/>
                    </a:lnTo>
                    <a:lnTo>
                      <a:pt x="84" y="276"/>
                    </a:lnTo>
                    <a:lnTo>
                      <a:pt x="94" y="264"/>
                    </a:lnTo>
                    <a:lnTo>
                      <a:pt x="103" y="252"/>
                    </a:lnTo>
                    <a:lnTo>
                      <a:pt x="114" y="241"/>
                    </a:lnTo>
                    <a:lnTo>
                      <a:pt x="124" y="230"/>
                    </a:lnTo>
                    <a:lnTo>
                      <a:pt x="136" y="220"/>
                    </a:lnTo>
                    <a:lnTo>
                      <a:pt x="148" y="210"/>
                    </a:lnTo>
                    <a:lnTo>
                      <a:pt x="160" y="200"/>
                    </a:lnTo>
                    <a:lnTo>
                      <a:pt x="173" y="191"/>
                    </a:lnTo>
                    <a:lnTo>
                      <a:pt x="187" y="181"/>
                    </a:lnTo>
                    <a:lnTo>
                      <a:pt x="201" y="173"/>
                    </a:lnTo>
                    <a:lnTo>
                      <a:pt x="229" y="157"/>
                    </a:lnTo>
                    <a:lnTo>
                      <a:pt x="260" y="141"/>
                    </a:lnTo>
                    <a:lnTo>
                      <a:pt x="276" y="135"/>
                    </a:lnTo>
                    <a:lnTo>
                      <a:pt x="293" y="127"/>
                    </a:lnTo>
                    <a:lnTo>
                      <a:pt x="310" y="121"/>
                    </a:lnTo>
                    <a:lnTo>
                      <a:pt x="327" y="116"/>
                    </a:lnTo>
                    <a:lnTo>
                      <a:pt x="363" y="106"/>
                    </a:lnTo>
                    <a:lnTo>
                      <a:pt x="400" y="97"/>
                    </a:lnTo>
                    <a:lnTo>
                      <a:pt x="439" y="91"/>
                    </a:lnTo>
                    <a:lnTo>
                      <a:pt x="479" y="87"/>
                    </a:lnTo>
                    <a:lnTo>
                      <a:pt x="521" y="84"/>
                    </a:lnTo>
                    <a:lnTo>
                      <a:pt x="565" y="83"/>
                    </a:lnTo>
                    <a:close/>
                    <a:moveTo>
                      <a:pt x="1113" y="533"/>
                    </a:moveTo>
                    <a:lnTo>
                      <a:pt x="1113" y="513"/>
                    </a:lnTo>
                    <a:lnTo>
                      <a:pt x="1112" y="493"/>
                    </a:lnTo>
                    <a:lnTo>
                      <a:pt x="1109" y="473"/>
                    </a:lnTo>
                    <a:lnTo>
                      <a:pt x="1106" y="454"/>
                    </a:lnTo>
                    <a:lnTo>
                      <a:pt x="1102" y="435"/>
                    </a:lnTo>
                    <a:lnTo>
                      <a:pt x="1098" y="417"/>
                    </a:lnTo>
                    <a:lnTo>
                      <a:pt x="1092" y="399"/>
                    </a:lnTo>
                    <a:lnTo>
                      <a:pt x="1086" y="381"/>
                    </a:lnTo>
                    <a:lnTo>
                      <a:pt x="1079" y="363"/>
                    </a:lnTo>
                    <a:lnTo>
                      <a:pt x="1070" y="346"/>
                    </a:lnTo>
                    <a:lnTo>
                      <a:pt x="1062" y="329"/>
                    </a:lnTo>
                    <a:lnTo>
                      <a:pt x="1052" y="313"/>
                    </a:lnTo>
                    <a:lnTo>
                      <a:pt x="1042" y="298"/>
                    </a:lnTo>
                    <a:lnTo>
                      <a:pt x="1031" y="282"/>
                    </a:lnTo>
                    <a:lnTo>
                      <a:pt x="1018" y="268"/>
                    </a:lnTo>
                    <a:lnTo>
                      <a:pt x="1006" y="255"/>
                    </a:lnTo>
                    <a:lnTo>
                      <a:pt x="993" y="241"/>
                    </a:lnTo>
                    <a:lnTo>
                      <a:pt x="979" y="228"/>
                    </a:lnTo>
                    <a:lnTo>
                      <a:pt x="964" y="216"/>
                    </a:lnTo>
                    <a:lnTo>
                      <a:pt x="948" y="205"/>
                    </a:lnTo>
                    <a:lnTo>
                      <a:pt x="931" y="194"/>
                    </a:lnTo>
                    <a:lnTo>
                      <a:pt x="913" y="185"/>
                    </a:lnTo>
                    <a:lnTo>
                      <a:pt x="895" y="175"/>
                    </a:lnTo>
                    <a:lnTo>
                      <a:pt x="876" y="166"/>
                    </a:lnTo>
                    <a:lnTo>
                      <a:pt x="856" y="159"/>
                    </a:lnTo>
                    <a:lnTo>
                      <a:pt x="837" y="153"/>
                    </a:lnTo>
                    <a:lnTo>
                      <a:pt x="816" y="147"/>
                    </a:lnTo>
                    <a:lnTo>
                      <a:pt x="795" y="143"/>
                    </a:lnTo>
                    <a:lnTo>
                      <a:pt x="773" y="140"/>
                    </a:lnTo>
                    <a:lnTo>
                      <a:pt x="750" y="137"/>
                    </a:lnTo>
                    <a:lnTo>
                      <a:pt x="727" y="136"/>
                    </a:lnTo>
                    <a:lnTo>
                      <a:pt x="703" y="136"/>
                    </a:lnTo>
                    <a:lnTo>
                      <a:pt x="703" y="930"/>
                    </a:lnTo>
                    <a:lnTo>
                      <a:pt x="732" y="930"/>
                    </a:lnTo>
                    <a:lnTo>
                      <a:pt x="761" y="926"/>
                    </a:lnTo>
                    <a:lnTo>
                      <a:pt x="790" y="923"/>
                    </a:lnTo>
                    <a:lnTo>
                      <a:pt x="817" y="917"/>
                    </a:lnTo>
                    <a:lnTo>
                      <a:pt x="844" y="909"/>
                    </a:lnTo>
                    <a:lnTo>
                      <a:pt x="869" y="901"/>
                    </a:lnTo>
                    <a:lnTo>
                      <a:pt x="893" y="890"/>
                    </a:lnTo>
                    <a:lnTo>
                      <a:pt x="918" y="878"/>
                    </a:lnTo>
                    <a:lnTo>
                      <a:pt x="940" y="864"/>
                    </a:lnTo>
                    <a:lnTo>
                      <a:pt x="961" y="849"/>
                    </a:lnTo>
                    <a:lnTo>
                      <a:pt x="980" y="833"/>
                    </a:lnTo>
                    <a:lnTo>
                      <a:pt x="999" y="816"/>
                    </a:lnTo>
                    <a:lnTo>
                      <a:pt x="1016" y="797"/>
                    </a:lnTo>
                    <a:lnTo>
                      <a:pt x="1033" y="778"/>
                    </a:lnTo>
                    <a:lnTo>
                      <a:pt x="1048" y="757"/>
                    </a:lnTo>
                    <a:lnTo>
                      <a:pt x="1062" y="734"/>
                    </a:lnTo>
                    <a:lnTo>
                      <a:pt x="1073" y="712"/>
                    </a:lnTo>
                    <a:lnTo>
                      <a:pt x="1084" y="688"/>
                    </a:lnTo>
                    <a:lnTo>
                      <a:pt x="1092" y="664"/>
                    </a:lnTo>
                    <a:lnTo>
                      <a:pt x="1100" y="639"/>
                    </a:lnTo>
                    <a:lnTo>
                      <a:pt x="1106" y="613"/>
                    </a:lnTo>
                    <a:lnTo>
                      <a:pt x="1109" y="587"/>
                    </a:lnTo>
                    <a:lnTo>
                      <a:pt x="1112" y="560"/>
                    </a:lnTo>
                    <a:lnTo>
                      <a:pt x="1113" y="5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8" name="Freeform 20"/>
              <p:cNvSpPr/>
              <p:nvPr/>
            </p:nvSpPr>
            <p:spPr>
              <a:xfrm>
                <a:off x="1122840" y="74232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139" y="826"/>
                    </a:moveTo>
                    <a:lnTo>
                      <a:pt x="156" y="826"/>
                    </a:lnTo>
                    <a:lnTo>
                      <a:pt x="873" y="0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21" y="1078"/>
                    </a:lnTo>
                    <a:lnTo>
                      <a:pt x="903" y="1077"/>
                    </a:lnTo>
                    <a:lnTo>
                      <a:pt x="888" y="1076"/>
                    </a:lnTo>
                    <a:lnTo>
                      <a:pt x="873" y="1076"/>
                    </a:lnTo>
                    <a:lnTo>
                      <a:pt x="859" y="1076"/>
                    </a:lnTo>
                    <a:lnTo>
                      <a:pt x="843" y="1077"/>
                    </a:lnTo>
                    <a:lnTo>
                      <a:pt x="824" y="1078"/>
                    </a:lnTo>
                    <a:lnTo>
                      <a:pt x="803" y="1081"/>
                    </a:lnTo>
                    <a:lnTo>
                      <a:pt x="803" y="218"/>
                    </a:lnTo>
                    <a:lnTo>
                      <a:pt x="786" y="218"/>
                    </a:lnTo>
                    <a:lnTo>
                      <a:pt x="130" y="985"/>
                    </a:lnTo>
                    <a:lnTo>
                      <a:pt x="106" y="1011"/>
                    </a:lnTo>
                    <a:lnTo>
                      <a:pt x="83" y="1037"/>
                    </a:lnTo>
                    <a:lnTo>
                      <a:pt x="64" y="1060"/>
                    </a:lnTo>
                    <a:lnTo>
                      <a:pt x="49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4"/>
                    </a:lnTo>
                    <a:lnTo>
                      <a:pt x="45" y="5"/>
                    </a:lnTo>
                    <a:lnTo>
                      <a:pt x="69" y="5"/>
                    </a:lnTo>
                    <a:lnTo>
                      <a:pt x="139" y="0"/>
                    </a:lnTo>
                    <a:lnTo>
                      <a:pt x="139" y="82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29" name="Freeform 21"/>
              <p:cNvSpPr/>
              <p:nvPr/>
            </p:nvSpPr>
            <p:spPr>
              <a:xfrm>
                <a:off x="1040040" y="742320"/>
                <a:ext cx="70560" cy="7704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000" h="1081">
                    <a:moveTo>
                      <a:pt x="240" y="551"/>
                    </a:moveTo>
                    <a:lnTo>
                      <a:pt x="251" y="523"/>
                    </a:lnTo>
                    <a:lnTo>
                      <a:pt x="264" y="496"/>
                    </a:lnTo>
                    <a:lnTo>
                      <a:pt x="277" y="466"/>
                    </a:lnTo>
                    <a:lnTo>
                      <a:pt x="289" y="437"/>
                    </a:lnTo>
                    <a:lnTo>
                      <a:pt x="302" y="407"/>
                    </a:lnTo>
                    <a:lnTo>
                      <a:pt x="316" y="377"/>
                    </a:lnTo>
                    <a:lnTo>
                      <a:pt x="329" y="346"/>
                    </a:lnTo>
                    <a:lnTo>
                      <a:pt x="342" y="314"/>
                    </a:lnTo>
                    <a:lnTo>
                      <a:pt x="366" y="260"/>
                    </a:lnTo>
                    <a:lnTo>
                      <a:pt x="386" y="210"/>
                    </a:lnTo>
                    <a:lnTo>
                      <a:pt x="405" y="164"/>
                    </a:lnTo>
                    <a:lnTo>
                      <a:pt x="422" y="123"/>
                    </a:lnTo>
                    <a:lnTo>
                      <a:pt x="437" y="86"/>
                    </a:lnTo>
                    <a:lnTo>
                      <a:pt x="449" y="53"/>
                    </a:lnTo>
                    <a:lnTo>
                      <a:pt x="460" y="24"/>
                    </a:lnTo>
                    <a:lnTo>
                      <a:pt x="468" y="0"/>
                    </a:lnTo>
                    <a:lnTo>
                      <a:pt x="543" y="0"/>
                    </a:lnTo>
                    <a:lnTo>
                      <a:pt x="669" y="310"/>
                    </a:lnTo>
                    <a:lnTo>
                      <a:pt x="863" y="773"/>
                    </a:lnTo>
                    <a:lnTo>
                      <a:pt x="889" y="833"/>
                    </a:lnTo>
                    <a:lnTo>
                      <a:pt x="912" y="888"/>
                    </a:lnTo>
                    <a:lnTo>
                      <a:pt x="933" y="936"/>
                    </a:lnTo>
                    <a:lnTo>
                      <a:pt x="952" y="977"/>
                    </a:lnTo>
                    <a:lnTo>
                      <a:pt x="967" y="1012"/>
                    </a:lnTo>
                    <a:lnTo>
                      <a:pt x="980" y="1042"/>
                    </a:lnTo>
                    <a:lnTo>
                      <a:pt x="992" y="1064"/>
                    </a:lnTo>
                    <a:lnTo>
                      <a:pt x="1000" y="1081"/>
                    </a:lnTo>
                    <a:lnTo>
                      <a:pt x="967" y="1077"/>
                    </a:lnTo>
                    <a:lnTo>
                      <a:pt x="950" y="1077"/>
                    </a:lnTo>
                    <a:lnTo>
                      <a:pt x="947" y="1076"/>
                    </a:lnTo>
                    <a:lnTo>
                      <a:pt x="944" y="1076"/>
                    </a:lnTo>
                    <a:lnTo>
                      <a:pt x="924" y="1076"/>
                    </a:lnTo>
                    <a:lnTo>
                      <a:pt x="897" y="1077"/>
                    </a:lnTo>
                    <a:lnTo>
                      <a:pt x="876" y="1078"/>
                    </a:lnTo>
                    <a:lnTo>
                      <a:pt x="846" y="1081"/>
                    </a:lnTo>
                    <a:lnTo>
                      <a:pt x="785" y="928"/>
                    </a:lnTo>
                    <a:lnTo>
                      <a:pt x="667" y="624"/>
                    </a:lnTo>
                    <a:lnTo>
                      <a:pt x="556" y="344"/>
                    </a:lnTo>
                    <a:lnTo>
                      <a:pt x="490" y="173"/>
                    </a:lnTo>
                    <a:lnTo>
                      <a:pt x="475" y="174"/>
                    </a:lnTo>
                    <a:lnTo>
                      <a:pt x="472" y="182"/>
                    </a:lnTo>
                    <a:lnTo>
                      <a:pt x="461" y="206"/>
                    </a:lnTo>
                    <a:lnTo>
                      <a:pt x="444" y="244"/>
                    </a:lnTo>
                    <a:lnTo>
                      <a:pt x="421" y="298"/>
                    </a:lnTo>
                    <a:lnTo>
                      <a:pt x="409" y="327"/>
                    </a:lnTo>
                    <a:lnTo>
                      <a:pt x="396" y="355"/>
                    </a:lnTo>
                    <a:lnTo>
                      <a:pt x="385" y="383"/>
                    </a:lnTo>
                    <a:lnTo>
                      <a:pt x="373" y="411"/>
                    </a:lnTo>
                    <a:lnTo>
                      <a:pt x="361" y="439"/>
                    </a:lnTo>
                    <a:lnTo>
                      <a:pt x="349" y="466"/>
                    </a:lnTo>
                    <a:lnTo>
                      <a:pt x="338" y="492"/>
                    </a:lnTo>
                    <a:lnTo>
                      <a:pt x="326" y="519"/>
                    </a:lnTo>
                    <a:lnTo>
                      <a:pt x="312" y="554"/>
                    </a:lnTo>
                    <a:lnTo>
                      <a:pt x="298" y="590"/>
                    </a:lnTo>
                    <a:lnTo>
                      <a:pt x="283" y="625"/>
                    </a:lnTo>
                    <a:lnTo>
                      <a:pt x="268" y="661"/>
                    </a:lnTo>
                    <a:lnTo>
                      <a:pt x="254" y="697"/>
                    </a:lnTo>
                    <a:lnTo>
                      <a:pt x="241" y="733"/>
                    </a:lnTo>
                    <a:lnTo>
                      <a:pt x="226" y="769"/>
                    </a:lnTo>
                    <a:lnTo>
                      <a:pt x="212" y="807"/>
                    </a:lnTo>
                    <a:lnTo>
                      <a:pt x="199" y="842"/>
                    </a:lnTo>
                    <a:lnTo>
                      <a:pt x="187" y="877"/>
                    </a:lnTo>
                    <a:lnTo>
                      <a:pt x="174" y="912"/>
                    </a:lnTo>
                    <a:lnTo>
                      <a:pt x="161" y="946"/>
                    </a:lnTo>
                    <a:lnTo>
                      <a:pt x="150" y="980"/>
                    </a:lnTo>
                    <a:lnTo>
                      <a:pt x="138" y="1014"/>
                    </a:lnTo>
                    <a:lnTo>
                      <a:pt x="126" y="1047"/>
                    </a:lnTo>
                    <a:lnTo>
                      <a:pt x="116" y="1081"/>
                    </a:lnTo>
                    <a:lnTo>
                      <a:pt x="84" y="1077"/>
                    </a:lnTo>
                    <a:lnTo>
                      <a:pt x="56" y="1076"/>
                    </a:lnTo>
                    <a:lnTo>
                      <a:pt x="39" y="1077"/>
                    </a:lnTo>
                    <a:lnTo>
                      <a:pt x="22" y="1078"/>
                    </a:lnTo>
                    <a:lnTo>
                      <a:pt x="0" y="1081"/>
                    </a:lnTo>
                    <a:lnTo>
                      <a:pt x="133" y="792"/>
                    </a:lnTo>
                    <a:lnTo>
                      <a:pt x="145" y="763"/>
                    </a:lnTo>
                    <a:lnTo>
                      <a:pt x="159" y="734"/>
                    </a:lnTo>
                    <a:lnTo>
                      <a:pt x="172" y="705"/>
                    </a:lnTo>
                    <a:lnTo>
                      <a:pt x="185" y="675"/>
                    </a:lnTo>
                    <a:lnTo>
                      <a:pt x="198" y="644"/>
                    </a:lnTo>
                    <a:lnTo>
                      <a:pt x="212" y="613"/>
                    </a:lnTo>
                    <a:lnTo>
                      <a:pt x="226" y="583"/>
                    </a:lnTo>
                    <a:lnTo>
                      <a:pt x="240" y="5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0" name="Freeform 22"/>
              <p:cNvSpPr/>
              <p:nvPr/>
            </p:nvSpPr>
            <p:spPr>
              <a:xfrm>
                <a:off x="966960" y="74088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3">
                    <a:moveTo>
                      <a:pt x="0" y="1103"/>
                    </a:moveTo>
                    <a:lnTo>
                      <a:pt x="492" y="0"/>
                    </a:lnTo>
                    <a:lnTo>
                      <a:pt x="528" y="0"/>
                    </a:lnTo>
                    <a:lnTo>
                      <a:pt x="1001" y="1103"/>
                    </a:lnTo>
                    <a:lnTo>
                      <a:pt x="966" y="1100"/>
                    </a:lnTo>
                    <a:lnTo>
                      <a:pt x="957" y="1100"/>
                    </a:lnTo>
                    <a:lnTo>
                      <a:pt x="952" y="1100"/>
                    </a:lnTo>
                    <a:lnTo>
                      <a:pt x="945" y="1099"/>
                    </a:lnTo>
                    <a:lnTo>
                      <a:pt x="918" y="1098"/>
                    </a:lnTo>
                    <a:lnTo>
                      <a:pt x="893" y="1098"/>
                    </a:lnTo>
                    <a:lnTo>
                      <a:pt x="871" y="1099"/>
                    </a:lnTo>
                    <a:lnTo>
                      <a:pt x="836" y="1103"/>
                    </a:lnTo>
                    <a:lnTo>
                      <a:pt x="819" y="1057"/>
                    </a:lnTo>
                    <a:lnTo>
                      <a:pt x="805" y="1016"/>
                    </a:lnTo>
                    <a:lnTo>
                      <a:pt x="793" y="983"/>
                    </a:lnTo>
                    <a:lnTo>
                      <a:pt x="784" y="957"/>
                    </a:lnTo>
                    <a:lnTo>
                      <a:pt x="777" y="940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4" y="855"/>
                    </a:lnTo>
                    <a:lnTo>
                      <a:pt x="734" y="831"/>
                    </a:lnTo>
                    <a:lnTo>
                      <a:pt x="725" y="805"/>
                    </a:lnTo>
                    <a:lnTo>
                      <a:pt x="714" y="780"/>
                    </a:lnTo>
                    <a:lnTo>
                      <a:pt x="703" y="754"/>
                    </a:lnTo>
                    <a:lnTo>
                      <a:pt x="693" y="729"/>
                    </a:lnTo>
                    <a:lnTo>
                      <a:pt x="681" y="702"/>
                    </a:lnTo>
                    <a:lnTo>
                      <a:pt x="670" y="676"/>
                    </a:lnTo>
                    <a:lnTo>
                      <a:pt x="269" y="676"/>
                    </a:lnTo>
                    <a:lnTo>
                      <a:pt x="230" y="775"/>
                    </a:lnTo>
                    <a:lnTo>
                      <a:pt x="183" y="900"/>
                    </a:lnTo>
                    <a:lnTo>
                      <a:pt x="147" y="998"/>
                    </a:lnTo>
                    <a:lnTo>
                      <a:pt x="113" y="1103"/>
                    </a:lnTo>
                    <a:lnTo>
                      <a:pt x="89" y="1100"/>
                    </a:lnTo>
                    <a:lnTo>
                      <a:pt x="79" y="1100"/>
                    </a:lnTo>
                    <a:lnTo>
                      <a:pt x="73" y="1099"/>
                    </a:lnTo>
                    <a:lnTo>
                      <a:pt x="54" y="1098"/>
                    </a:lnTo>
                    <a:lnTo>
                      <a:pt x="37" y="1098"/>
                    </a:lnTo>
                    <a:lnTo>
                      <a:pt x="22" y="1099"/>
                    </a:lnTo>
                    <a:lnTo>
                      <a:pt x="0" y="1103"/>
                    </a:lnTo>
                    <a:close/>
                    <a:moveTo>
                      <a:pt x="646" y="611"/>
                    </a:moveTo>
                    <a:lnTo>
                      <a:pt x="471" y="207"/>
                    </a:lnTo>
                    <a:lnTo>
                      <a:pt x="300" y="611"/>
                    </a:lnTo>
                    <a:lnTo>
                      <a:pt x="646" y="6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1" name="Freeform 23"/>
              <p:cNvSpPr/>
              <p:nvPr/>
            </p:nvSpPr>
            <p:spPr>
              <a:xfrm>
                <a:off x="910080" y="742320"/>
                <a:ext cx="48600" cy="7704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8" h="1076">
                    <a:moveTo>
                      <a:pt x="195" y="475"/>
                    </a:moveTo>
                    <a:lnTo>
                      <a:pt x="229" y="475"/>
                    </a:lnTo>
                    <a:lnTo>
                      <a:pt x="260" y="474"/>
                    </a:lnTo>
                    <a:lnTo>
                      <a:pt x="288" y="472"/>
                    </a:lnTo>
                    <a:lnTo>
                      <a:pt x="315" y="470"/>
                    </a:lnTo>
                    <a:lnTo>
                      <a:pt x="339" y="466"/>
                    </a:lnTo>
                    <a:lnTo>
                      <a:pt x="362" y="459"/>
                    </a:lnTo>
                    <a:lnTo>
                      <a:pt x="386" y="452"/>
                    </a:lnTo>
                    <a:lnTo>
                      <a:pt x="410" y="442"/>
                    </a:lnTo>
                    <a:lnTo>
                      <a:pt x="424" y="436"/>
                    </a:lnTo>
                    <a:lnTo>
                      <a:pt x="437" y="429"/>
                    </a:lnTo>
                    <a:lnTo>
                      <a:pt x="448" y="421"/>
                    </a:lnTo>
                    <a:lnTo>
                      <a:pt x="460" y="412"/>
                    </a:lnTo>
                    <a:lnTo>
                      <a:pt x="470" y="402"/>
                    </a:lnTo>
                    <a:lnTo>
                      <a:pt x="481" y="392"/>
                    </a:lnTo>
                    <a:lnTo>
                      <a:pt x="489" y="380"/>
                    </a:lnTo>
                    <a:lnTo>
                      <a:pt x="498" y="367"/>
                    </a:lnTo>
                    <a:lnTo>
                      <a:pt x="505" y="354"/>
                    </a:lnTo>
                    <a:lnTo>
                      <a:pt x="512" y="341"/>
                    </a:lnTo>
                    <a:lnTo>
                      <a:pt x="517" y="327"/>
                    </a:lnTo>
                    <a:lnTo>
                      <a:pt x="521" y="313"/>
                    </a:lnTo>
                    <a:lnTo>
                      <a:pt x="526" y="298"/>
                    </a:lnTo>
                    <a:lnTo>
                      <a:pt x="528" y="283"/>
                    </a:lnTo>
                    <a:lnTo>
                      <a:pt x="530" y="267"/>
                    </a:lnTo>
                    <a:lnTo>
                      <a:pt x="530" y="251"/>
                    </a:lnTo>
                    <a:lnTo>
                      <a:pt x="530" y="234"/>
                    </a:lnTo>
                    <a:lnTo>
                      <a:pt x="528" y="218"/>
                    </a:lnTo>
                    <a:lnTo>
                      <a:pt x="526" y="203"/>
                    </a:lnTo>
                    <a:lnTo>
                      <a:pt x="521" y="188"/>
                    </a:lnTo>
                    <a:lnTo>
                      <a:pt x="517" y="174"/>
                    </a:lnTo>
                    <a:lnTo>
                      <a:pt x="512" y="161"/>
                    </a:lnTo>
                    <a:lnTo>
                      <a:pt x="505" y="148"/>
                    </a:lnTo>
                    <a:lnTo>
                      <a:pt x="498" y="138"/>
                    </a:lnTo>
                    <a:lnTo>
                      <a:pt x="491" y="127"/>
                    </a:lnTo>
                    <a:lnTo>
                      <a:pt x="481" y="118"/>
                    </a:lnTo>
                    <a:lnTo>
                      <a:pt x="471" y="108"/>
                    </a:lnTo>
                    <a:lnTo>
                      <a:pt x="461" y="101"/>
                    </a:lnTo>
                    <a:lnTo>
                      <a:pt x="449" y="93"/>
                    </a:lnTo>
                    <a:lnTo>
                      <a:pt x="437" y="87"/>
                    </a:lnTo>
                    <a:lnTo>
                      <a:pt x="423" y="82"/>
                    </a:lnTo>
                    <a:lnTo>
                      <a:pt x="409" y="76"/>
                    </a:lnTo>
                    <a:lnTo>
                      <a:pt x="393" y="72"/>
                    </a:lnTo>
                    <a:lnTo>
                      <a:pt x="377" y="69"/>
                    </a:lnTo>
                    <a:lnTo>
                      <a:pt x="359" y="66"/>
                    </a:lnTo>
                    <a:lnTo>
                      <a:pt x="342" y="64"/>
                    </a:lnTo>
                    <a:lnTo>
                      <a:pt x="323" y="62"/>
                    </a:lnTo>
                    <a:lnTo>
                      <a:pt x="303" y="60"/>
                    </a:lnTo>
                    <a:lnTo>
                      <a:pt x="283" y="60"/>
                    </a:lnTo>
                    <a:lnTo>
                      <a:pt x="262" y="60"/>
                    </a:lnTo>
                    <a:lnTo>
                      <a:pt x="138" y="60"/>
                    </a:lnTo>
                    <a:lnTo>
                      <a:pt x="138" y="475"/>
                    </a:lnTo>
                    <a:lnTo>
                      <a:pt x="195" y="475"/>
                    </a:lnTo>
                    <a:close/>
                    <a:moveTo>
                      <a:pt x="360" y="1074"/>
                    </a:moveTo>
                    <a:lnTo>
                      <a:pt x="232" y="1076"/>
                    </a:lnTo>
                    <a:lnTo>
                      <a:pt x="0" y="1076"/>
                    </a:lnTo>
                    <a:lnTo>
                      <a:pt x="0" y="0"/>
                    </a:lnTo>
                    <a:lnTo>
                      <a:pt x="318" y="0"/>
                    </a:lnTo>
                    <a:lnTo>
                      <a:pt x="345" y="1"/>
                    </a:lnTo>
                    <a:lnTo>
                      <a:pt x="373" y="2"/>
                    </a:lnTo>
                    <a:lnTo>
                      <a:pt x="398" y="3"/>
                    </a:lnTo>
                    <a:lnTo>
                      <a:pt x="424" y="5"/>
                    </a:lnTo>
                    <a:lnTo>
                      <a:pt x="447" y="8"/>
                    </a:lnTo>
                    <a:lnTo>
                      <a:pt x="469" y="13"/>
                    </a:lnTo>
                    <a:lnTo>
                      <a:pt x="491" y="17"/>
                    </a:lnTo>
                    <a:lnTo>
                      <a:pt x="511" y="22"/>
                    </a:lnTo>
                    <a:lnTo>
                      <a:pt x="530" y="27"/>
                    </a:lnTo>
                    <a:lnTo>
                      <a:pt x="547" y="34"/>
                    </a:lnTo>
                    <a:lnTo>
                      <a:pt x="564" y="41"/>
                    </a:lnTo>
                    <a:lnTo>
                      <a:pt x="578" y="50"/>
                    </a:lnTo>
                    <a:lnTo>
                      <a:pt x="593" y="58"/>
                    </a:lnTo>
                    <a:lnTo>
                      <a:pt x="606" y="68"/>
                    </a:lnTo>
                    <a:lnTo>
                      <a:pt x="618" y="78"/>
                    </a:lnTo>
                    <a:lnTo>
                      <a:pt x="628" y="90"/>
                    </a:lnTo>
                    <a:lnTo>
                      <a:pt x="638" y="103"/>
                    </a:lnTo>
                    <a:lnTo>
                      <a:pt x="645" y="117"/>
                    </a:lnTo>
                    <a:lnTo>
                      <a:pt x="653" y="131"/>
                    </a:lnTo>
                    <a:lnTo>
                      <a:pt x="658" y="147"/>
                    </a:lnTo>
                    <a:lnTo>
                      <a:pt x="662" y="163"/>
                    </a:lnTo>
                    <a:lnTo>
                      <a:pt x="665" y="181"/>
                    </a:lnTo>
                    <a:lnTo>
                      <a:pt x="667" y="199"/>
                    </a:lnTo>
                    <a:lnTo>
                      <a:pt x="669" y="218"/>
                    </a:lnTo>
                    <a:lnTo>
                      <a:pt x="669" y="232"/>
                    </a:lnTo>
                    <a:lnTo>
                      <a:pt x="667" y="245"/>
                    </a:lnTo>
                    <a:lnTo>
                      <a:pt x="665" y="258"/>
                    </a:lnTo>
                    <a:lnTo>
                      <a:pt x="663" y="270"/>
                    </a:lnTo>
                    <a:lnTo>
                      <a:pt x="661" y="282"/>
                    </a:lnTo>
                    <a:lnTo>
                      <a:pt x="658" y="294"/>
                    </a:lnTo>
                    <a:lnTo>
                      <a:pt x="654" y="306"/>
                    </a:lnTo>
                    <a:lnTo>
                      <a:pt x="649" y="317"/>
                    </a:lnTo>
                    <a:lnTo>
                      <a:pt x="640" y="338"/>
                    </a:lnTo>
                    <a:lnTo>
                      <a:pt x="628" y="360"/>
                    </a:lnTo>
                    <a:lnTo>
                      <a:pt x="621" y="370"/>
                    </a:lnTo>
                    <a:lnTo>
                      <a:pt x="614" y="380"/>
                    </a:lnTo>
                    <a:lnTo>
                      <a:pt x="606" y="389"/>
                    </a:lnTo>
                    <a:lnTo>
                      <a:pt x="598" y="399"/>
                    </a:lnTo>
                    <a:lnTo>
                      <a:pt x="581" y="416"/>
                    </a:lnTo>
                    <a:lnTo>
                      <a:pt x="562" y="432"/>
                    </a:lnTo>
                    <a:lnTo>
                      <a:pt x="540" y="447"/>
                    </a:lnTo>
                    <a:lnTo>
                      <a:pt x="519" y="459"/>
                    </a:lnTo>
                    <a:lnTo>
                      <a:pt x="497" y="470"/>
                    </a:lnTo>
                    <a:lnTo>
                      <a:pt x="473" y="480"/>
                    </a:lnTo>
                    <a:lnTo>
                      <a:pt x="446" y="489"/>
                    </a:lnTo>
                    <a:lnTo>
                      <a:pt x="419" y="499"/>
                    </a:lnTo>
                    <a:lnTo>
                      <a:pt x="430" y="499"/>
                    </a:lnTo>
                    <a:lnTo>
                      <a:pt x="442" y="500"/>
                    </a:lnTo>
                    <a:lnTo>
                      <a:pt x="453" y="501"/>
                    </a:lnTo>
                    <a:lnTo>
                      <a:pt x="465" y="502"/>
                    </a:lnTo>
                    <a:lnTo>
                      <a:pt x="478" y="504"/>
                    </a:lnTo>
                    <a:lnTo>
                      <a:pt x="492" y="507"/>
                    </a:lnTo>
                    <a:lnTo>
                      <a:pt x="504" y="511"/>
                    </a:lnTo>
                    <a:lnTo>
                      <a:pt x="519" y="516"/>
                    </a:lnTo>
                    <a:lnTo>
                      <a:pt x="532" y="519"/>
                    </a:lnTo>
                    <a:lnTo>
                      <a:pt x="544" y="523"/>
                    </a:lnTo>
                    <a:lnTo>
                      <a:pt x="556" y="527"/>
                    </a:lnTo>
                    <a:lnTo>
                      <a:pt x="568" y="533"/>
                    </a:lnTo>
                    <a:lnTo>
                      <a:pt x="580" y="538"/>
                    </a:lnTo>
                    <a:lnTo>
                      <a:pt x="591" y="544"/>
                    </a:lnTo>
                    <a:lnTo>
                      <a:pt x="602" y="551"/>
                    </a:lnTo>
                    <a:lnTo>
                      <a:pt x="612" y="558"/>
                    </a:lnTo>
                    <a:lnTo>
                      <a:pt x="622" y="566"/>
                    </a:lnTo>
                    <a:lnTo>
                      <a:pt x="631" y="573"/>
                    </a:lnTo>
                    <a:lnTo>
                      <a:pt x="641" y="581"/>
                    </a:lnTo>
                    <a:lnTo>
                      <a:pt x="649" y="590"/>
                    </a:lnTo>
                    <a:lnTo>
                      <a:pt x="658" y="600"/>
                    </a:lnTo>
                    <a:lnTo>
                      <a:pt x="665" y="610"/>
                    </a:lnTo>
                    <a:lnTo>
                      <a:pt x="673" y="621"/>
                    </a:lnTo>
                    <a:lnTo>
                      <a:pt x="680" y="632"/>
                    </a:lnTo>
                    <a:lnTo>
                      <a:pt x="687" y="644"/>
                    </a:lnTo>
                    <a:lnTo>
                      <a:pt x="692" y="657"/>
                    </a:lnTo>
                    <a:lnTo>
                      <a:pt x="697" y="671"/>
                    </a:lnTo>
                    <a:lnTo>
                      <a:pt x="701" y="684"/>
                    </a:lnTo>
                    <a:lnTo>
                      <a:pt x="705" y="699"/>
                    </a:lnTo>
                    <a:lnTo>
                      <a:pt x="707" y="714"/>
                    </a:lnTo>
                    <a:lnTo>
                      <a:pt x="708" y="730"/>
                    </a:lnTo>
                    <a:lnTo>
                      <a:pt x="708" y="747"/>
                    </a:lnTo>
                    <a:lnTo>
                      <a:pt x="708" y="767"/>
                    </a:lnTo>
                    <a:lnTo>
                      <a:pt x="706" y="787"/>
                    </a:lnTo>
                    <a:lnTo>
                      <a:pt x="703" y="808"/>
                    </a:lnTo>
                    <a:lnTo>
                      <a:pt x="699" y="827"/>
                    </a:lnTo>
                    <a:lnTo>
                      <a:pt x="694" y="845"/>
                    </a:lnTo>
                    <a:lnTo>
                      <a:pt x="688" y="863"/>
                    </a:lnTo>
                    <a:lnTo>
                      <a:pt x="681" y="880"/>
                    </a:lnTo>
                    <a:lnTo>
                      <a:pt x="673" y="897"/>
                    </a:lnTo>
                    <a:lnTo>
                      <a:pt x="663" y="914"/>
                    </a:lnTo>
                    <a:lnTo>
                      <a:pt x="653" y="930"/>
                    </a:lnTo>
                    <a:lnTo>
                      <a:pt x="641" y="945"/>
                    </a:lnTo>
                    <a:lnTo>
                      <a:pt x="628" y="959"/>
                    </a:lnTo>
                    <a:lnTo>
                      <a:pt x="613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5" y="1012"/>
                    </a:lnTo>
                    <a:lnTo>
                      <a:pt x="555" y="1020"/>
                    </a:lnTo>
                    <a:lnTo>
                      <a:pt x="545" y="1026"/>
                    </a:lnTo>
                    <a:lnTo>
                      <a:pt x="533" y="1032"/>
                    </a:lnTo>
                    <a:lnTo>
                      <a:pt x="521" y="1037"/>
                    </a:lnTo>
                    <a:lnTo>
                      <a:pt x="510" y="1042"/>
                    </a:lnTo>
                    <a:lnTo>
                      <a:pt x="496" y="1047"/>
                    </a:lnTo>
                    <a:lnTo>
                      <a:pt x="483" y="1052"/>
                    </a:lnTo>
                    <a:lnTo>
                      <a:pt x="469" y="1056"/>
                    </a:lnTo>
                    <a:lnTo>
                      <a:pt x="443" y="1061"/>
                    </a:lnTo>
                    <a:lnTo>
                      <a:pt x="416" y="1067"/>
                    </a:lnTo>
                    <a:lnTo>
                      <a:pt x="389" y="1071"/>
                    </a:lnTo>
                    <a:lnTo>
                      <a:pt x="360" y="1074"/>
                    </a:lnTo>
                    <a:close/>
                    <a:moveTo>
                      <a:pt x="234" y="536"/>
                    </a:moveTo>
                    <a:lnTo>
                      <a:pt x="138" y="536"/>
                    </a:lnTo>
                    <a:lnTo>
                      <a:pt x="138" y="1018"/>
                    </a:lnTo>
                    <a:lnTo>
                      <a:pt x="296" y="1018"/>
                    </a:lnTo>
                    <a:lnTo>
                      <a:pt x="315" y="1018"/>
                    </a:lnTo>
                    <a:lnTo>
                      <a:pt x="333" y="1016"/>
                    </a:lnTo>
                    <a:lnTo>
                      <a:pt x="351" y="1014"/>
                    </a:lnTo>
                    <a:lnTo>
                      <a:pt x="369" y="1010"/>
                    </a:lnTo>
                    <a:lnTo>
                      <a:pt x="386" y="1006"/>
                    </a:lnTo>
                    <a:lnTo>
                      <a:pt x="402" y="1001"/>
                    </a:lnTo>
                    <a:lnTo>
                      <a:pt x="417" y="994"/>
                    </a:lnTo>
                    <a:lnTo>
                      <a:pt x="433" y="987"/>
                    </a:lnTo>
                    <a:lnTo>
                      <a:pt x="447" y="980"/>
                    </a:lnTo>
                    <a:lnTo>
                      <a:pt x="461" y="970"/>
                    </a:lnTo>
                    <a:lnTo>
                      <a:pt x="475" y="960"/>
                    </a:lnTo>
                    <a:lnTo>
                      <a:pt x="486" y="950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4" y="884"/>
                    </a:lnTo>
                    <a:lnTo>
                      <a:pt x="541" y="869"/>
                    </a:lnTo>
                    <a:lnTo>
                      <a:pt x="547" y="854"/>
                    </a:lnTo>
                    <a:lnTo>
                      <a:pt x="552" y="839"/>
                    </a:lnTo>
                    <a:lnTo>
                      <a:pt x="555" y="824"/>
                    </a:lnTo>
                    <a:lnTo>
                      <a:pt x="558" y="808"/>
                    </a:lnTo>
                    <a:lnTo>
                      <a:pt x="559" y="791"/>
                    </a:lnTo>
                    <a:lnTo>
                      <a:pt x="560" y="774"/>
                    </a:lnTo>
                    <a:lnTo>
                      <a:pt x="559" y="751"/>
                    </a:lnTo>
                    <a:lnTo>
                      <a:pt x="557" y="731"/>
                    </a:lnTo>
                    <a:lnTo>
                      <a:pt x="554" y="711"/>
                    </a:lnTo>
                    <a:lnTo>
                      <a:pt x="550" y="693"/>
                    </a:lnTo>
                    <a:lnTo>
                      <a:pt x="545" y="676"/>
                    </a:lnTo>
                    <a:lnTo>
                      <a:pt x="537" y="660"/>
                    </a:lnTo>
                    <a:lnTo>
                      <a:pt x="530" y="646"/>
                    </a:lnTo>
                    <a:lnTo>
                      <a:pt x="520" y="632"/>
                    </a:lnTo>
                    <a:lnTo>
                      <a:pt x="510" y="620"/>
                    </a:lnTo>
                    <a:lnTo>
                      <a:pt x="499" y="608"/>
                    </a:lnTo>
                    <a:lnTo>
                      <a:pt x="486" y="597"/>
                    </a:lnTo>
                    <a:lnTo>
                      <a:pt x="473" y="588"/>
                    </a:lnTo>
                    <a:lnTo>
                      <a:pt x="458" y="578"/>
                    </a:lnTo>
                    <a:lnTo>
                      <a:pt x="442" y="571"/>
                    </a:lnTo>
                    <a:lnTo>
                      <a:pt x="425" y="565"/>
                    </a:lnTo>
                    <a:lnTo>
                      <a:pt x="407" y="558"/>
                    </a:lnTo>
                    <a:lnTo>
                      <a:pt x="389" y="553"/>
                    </a:lnTo>
                    <a:lnTo>
                      <a:pt x="370" y="549"/>
                    </a:lnTo>
                    <a:lnTo>
                      <a:pt x="350" y="544"/>
                    </a:lnTo>
                    <a:lnTo>
                      <a:pt x="328" y="542"/>
                    </a:lnTo>
                    <a:lnTo>
                      <a:pt x="306" y="539"/>
                    </a:lnTo>
                    <a:lnTo>
                      <a:pt x="283" y="538"/>
                    </a:lnTo>
                    <a:lnTo>
                      <a:pt x="259" y="537"/>
                    </a:lnTo>
                    <a:lnTo>
                      <a:pt x="234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2" name="Freeform 24"/>
              <p:cNvSpPr/>
              <p:nvPr/>
            </p:nvSpPr>
            <p:spPr>
              <a:xfrm>
                <a:off x="840240" y="74232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0" y="1081"/>
                    </a:moveTo>
                    <a:lnTo>
                      <a:pt x="0" y="0"/>
                    </a:lnTo>
                    <a:lnTo>
                      <a:pt x="40" y="4"/>
                    </a:lnTo>
                    <a:lnTo>
                      <a:pt x="70" y="5"/>
                    </a:lnTo>
                    <a:lnTo>
                      <a:pt x="98" y="4"/>
                    </a:lnTo>
                    <a:lnTo>
                      <a:pt x="140" y="0"/>
                    </a:lnTo>
                    <a:lnTo>
                      <a:pt x="140" y="489"/>
                    </a:lnTo>
                    <a:lnTo>
                      <a:pt x="144" y="491"/>
                    </a:lnTo>
                    <a:lnTo>
                      <a:pt x="147" y="492"/>
                    </a:lnTo>
                    <a:lnTo>
                      <a:pt x="154" y="491"/>
                    </a:lnTo>
                    <a:lnTo>
                      <a:pt x="161" y="489"/>
                    </a:lnTo>
                    <a:lnTo>
                      <a:pt x="170" y="485"/>
                    </a:lnTo>
                    <a:lnTo>
                      <a:pt x="179" y="480"/>
                    </a:lnTo>
                    <a:lnTo>
                      <a:pt x="187" y="473"/>
                    </a:lnTo>
                    <a:lnTo>
                      <a:pt x="194" y="467"/>
                    </a:lnTo>
                    <a:lnTo>
                      <a:pt x="203" y="459"/>
                    </a:lnTo>
                    <a:lnTo>
                      <a:pt x="213" y="451"/>
                    </a:lnTo>
                    <a:lnTo>
                      <a:pt x="224" y="440"/>
                    </a:lnTo>
                    <a:lnTo>
                      <a:pt x="235" y="430"/>
                    </a:lnTo>
                    <a:lnTo>
                      <a:pt x="248" y="417"/>
                    </a:lnTo>
                    <a:lnTo>
                      <a:pt x="263" y="402"/>
                    </a:lnTo>
                    <a:lnTo>
                      <a:pt x="651" y="0"/>
                    </a:lnTo>
                    <a:lnTo>
                      <a:pt x="685" y="4"/>
                    </a:lnTo>
                    <a:lnTo>
                      <a:pt x="714" y="5"/>
                    </a:lnTo>
                    <a:lnTo>
                      <a:pt x="738" y="4"/>
                    </a:lnTo>
                    <a:lnTo>
                      <a:pt x="774" y="0"/>
                    </a:lnTo>
                    <a:lnTo>
                      <a:pt x="417" y="346"/>
                    </a:lnTo>
                    <a:lnTo>
                      <a:pt x="283" y="481"/>
                    </a:lnTo>
                    <a:lnTo>
                      <a:pt x="416" y="632"/>
                    </a:lnTo>
                    <a:lnTo>
                      <a:pt x="569" y="803"/>
                    </a:lnTo>
                    <a:lnTo>
                      <a:pt x="666" y="916"/>
                    </a:lnTo>
                    <a:lnTo>
                      <a:pt x="794" y="1074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3" y="1078"/>
                    </a:lnTo>
                    <a:lnTo>
                      <a:pt x="734" y="1077"/>
                    </a:lnTo>
                    <a:lnTo>
                      <a:pt x="708" y="1076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2" y="1002"/>
                    </a:lnTo>
                    <a:lnTo>
                      <a:pt x="535" y="968"/>
                    </a:lnTo>
                    <a:lnTo>
                      <a:pt x="511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6" y="528"/>
                    </a:lnTo>
                    <a:lnTo>
                      <a:pt x="150" y="527"/>
                    </a:lnTo>
                    <a:lnTo>
                      <a:pt x="144" y="526"/>
                    </a:lnTo>
                    <a:lnTo>
                      <a:pt x="143" y="527"/>
                    </a:lnTo>
                    <a:lnTo>
                      <a:pt x="141" y="527"/>
                    </a:lnTo>
                    <a:lnTo>
                      <a:pt x="141" y="528"/>
                    </a:lnTo>
                    <a:lnTo>
                      <a:pt x="140" y="531"/>
                    </a:lnTo>
                    <a:lnTo>
                      <a:pt x="140" y="1081"/>
                    </a:lnTo>
                    <a:lnTo>
                      <a:pt x="112" y="1078"/>
                    </a:lnTo>
                    <a:lnTo>
                      <a:pt x="100" y="1078"/>
                    </a:lnTo>
                    <a:lnTo>
                      <a:pt x="91" y="1077"/>
                    </a:lnTo>
                    <a:lnTo>
                      <a:pt x="70" y="1076"/>
                    </a:lnTo>
                    <a:lnTo>
                      <a:pt x="38" y="1077"/>
                    </a:lnTo>
                    <a:lnTo>
                      <a:pt x="0" y="10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3" name="Freeform 25"/>
              <p:cNvSpPr/>
              <p:nvPr/>
            </p:nvSpPr>
            <p:spPr>
              <a:xfrm>
                <a:off x="1705320" y="277200"/>
                <a:ext cx="45360" cy="10440"/>
              </a:xfrm>
              <a:custGeom>
                <a:avLst/>
                <a:gdLst>
                  <a:gd name="textAreaLeft" fmla="*/ 0 w 45360"/>
                  <a:gd name="textAreaRight" fmla="*/ 46080 w 45360"/>
                  <a:gd name="textAreaTop" fmla="*/ 0 h 10440"/>
                  <a:gd name="textAreaBottom" fmla="*/ 11160 h 10440"/>
                </a:gdLst>
                <a:ahLst/>
                <a:rect l="textAreaLeft" t="textAreaTop" r="textAreaRight" b="textAreaBottom"/>
                <a:pathLst>
                  <a:path w="649" h="154">
                    <a:moveTo>
                      <a:pt x="325" y="78"/>
                    </a:moveTo>
                    <a:lnTo>
                      <a:pt x="345" y="78"/>
                    </a:lnTo>
                    <a:lnTo>
                      <a:pt x="365" y="77"/>
                    </a:lnTo>
                    <a:lnTo>
                      <a:pt x="384" y="75"/>
                    </a:lnTo>
                    <a:lnTo>
                      <a:pt x="404" y="73"/>
                    </a:lnTo>
                    <a:lnTo>
                      <a:pt x="423" y="71"/>
                    </a:lnTo>
                    <a:lnTo>
                      <a:pt x="443" y="67"/>
                    </a:lnTo>
                    <a:lnTo>
                      <a:pt x="461" y="63"/>
                    </a:lnTo>
                    <a:lnTo>
                      <a:pt x="479" y="58"/>
                    </a:lnTo>
                    <a:lnTo>
                      <a:pt x="497" y="53"/>
                    </a:lnTo>
                    <a:lnTo>
                      <a:pt x="515" y="48"/>
                    </a:lnTo>
                    <a:lnTo>
                      <a:pt x="532" y="41"/>
                    </a:lnTo>
                    <a:lnTo>
                      <a:pt x="548" y="34"/>
                    </a:lnTo>
                    <a:lnTo>
                      <a:pt x="564" y="26"/>
                    </a:lnTo>
                    <a:lnTo>
                      <a:pt x="581" y="18"/>
                    </a:lnTo>
                    <a:lnTo>
                      <a:pt x="597" y="9"/>
                    </a:lnTo>
                    <a:lnTo>
                      <a:pt x="612" y="0"/>
                    </a:lnTo>
                    <a:lnTo>
                      <a:pt x="649" y="62"/>
                    </a:lnTo>
                    <a:lnTo>
                      <a:pt x="632" y="73"/>
                    </a:lnTo>
                    <a:lnTo>
                      <a:pt x="613" y="84"/>
                    </a:lnTo>
                    <a:lnTo>
                      <a:pt x="595" y="93"/>
                    </a:lnTo>
                    <a:lnTo>
                      <a:pt x="576" y="102"/>
                    </a:lnTo>
                    <a:lnTo>
                      <a:pt x="556" y="109"/>
                    </a:lnTo>
                    <a:lnTo>
                      <a:pt x="537" y="117"/>
                    </a:lnTo>
                    <a:lnTo>
                      <a:pt x="517" y="124"/>
                    </a:lnTo>
                    <a:lnTo>
                      <a:pt x="496" y="129"/>
                    </a:lnTo>
                    <a:lnTo>
                      <a:pt x="474" y="135"/>
                    </a:lnTo>
                    <a:lnTo>
                      <a:pt x="453" y="140"/>
                    </a:lnTo>
                    <a:lnTo>
                      <a:pt x="432" y="144"/>
                    </a:lnTo>
                    <a:lnTo>
                      <a:pt x="411" y="147"/>
                    </a:lnTo>
                    <a:lnTo>
                      <a:pt x="390" y="150"/>
                    </a:lnTo>
                    <a:lnTo>
                      <a:pt x="368" y="153"/>
                    </a:lnTo>
                    <a:lnTo>
                      <a:pt x="346" y="154"/>
                    </a:lnTo>
                    <a:lnTo>
                      <a:pt x="325" y="154"/>
                    </a:lnTo>
                    <a:lnTo>
                      <a:pt x="304" y="154"/>
                    </a:lnTo>
                    <a:lnTo>
                      <a:pt x="282" y="153"/>
                    </a:lnTo>
                    <a:lnTo>
                      <a:pt x="261" y="150"/>
                    </a:lnTo>
                    <a:lnTo>
                      <a:pt x="240" y="148"/>
                    </a:lnTo>
                    <a:lnTo>
                      <a:pt x="219" y="145"/>
                    </a:lnTo>
                    <a:lnTo>
                      <a:pt x="199" y="141"/>
                    </a:lnTo>
                    <a:lnTo>
                      <a:pt x="178" y="137"/>
                    </a:lnTo>
                    <a:lnTo>
                      <a:pt x="158" y="131"/>
                    </a:lnTo>
                    <a:lnTo>
                      <a:pt x="137" y="125"/>
                    </a:lnTo>
                    <a:lnTo>
                      <a:pt x="117" y="119"/>
                    </a:lnTo>
                    <a:lnTo>
                      <a:pt x="97" y="111"/>
                    </a:lnTo>
                    <a:lnTo>
                      <a:pt x="77" y="104"/>
                    </a:lnTo>
                    <a:lnTo>
                      <a:pt x="58" y="95"/>
                    </a:lnTo>
                    <a:lnTo>
                      <a:pt x="38" y="86"/>
                    </a:lnTo>
                    <a:lnTo>
                      <a:pt x="19" y="75"/>
                    </a:lnTo>
                    <a:lnTo>
                      <a:pt x="0" y="65"/>
                    </a:lnTo>
                    <a:lnTo>
                      <a:pt x="41" y="0"/>
                    </a:lnTo>
                    <a:lnTo>
                      <a:pt x="56" y="9"/>
                    </a:lnTo>
                    <a:lnTo>
                      <a:pt x="72" y="18"/>
                    </a:lnTo>
                    <a:lnTo>
                      <a:pt x="88" y="26"/>
                    </a:lnTo>
                    <a:lnTo>
                      <a:pt x="104" y="34"/>
                    </a:lnTo>
                    <a:lnTo>
                      <a:pt x="119" y="41"/>
                    </a:lnTo>
                    <a:lnTo>
                      <a:pt x="136" y="48"/>
                    </a:lnTo>
                    <a:lnTo>
                      <a:pt x="154" y="53"/>
                    </a:lnTo>
                    <a:lnTo>
                      <a:pt x="171" y="58"/>
                    </a:lnTo>
                    <a:lnTo>
                      <a:pt x="189" y="63"/>
                    </a:lnTo>
                    <a:lnTo>
                      <a:pt x="207" y="67"/>
                    </a:lnTo>
                    <a:lnTo>
                      <a:pt x="226" y="71"/>
                    </a:lnTo>
                    <a:lnTo>
                      <a:pt x="246" y="73"/>
                    </a:lnTo>
                    <a:lnTo>
                      <a:pt x="265" y="75"/>
                    </a:lnTo>
                    <a:lnTo>
                      <a:pt x="285" y="77"/>
                    </a:lnTo>
                    <a:lnTo>
                      <a:pt x="305" y="78"/>
                    </a:lnTo>
                    <a:lnTo>
                      <a:pt x="325" y="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840" bIns="-3384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4" name="Freeform 26"/>
              <p:cNvSpPr/>
              <p:nvPr/>
            </p:nvSpPr>
            <p:spPr>
              <a:xfrm>
                <a:off x="1694160" y="290160"/>
                <a:ext cx="67680" cy="7848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941" y="0"/>
                    </a:moveTo>
                    <a:lnTo>
                      <a:pt x="941" y="1080"/>
                    </a:lnTo>
                    <a:lnTo>
                      <a:pt x="922" y="1077"/>
                    </a:lnTo>
                    <a:lnTo>
                      <a:pt x="904" y="1075"/>
                    </a:lnTo>
                    <a:lnTo>
                      <a:pt x="888" y="1075"/>
                    </a:lnTo>
                    <a:lnTo>
                      <a:pt x="873" y="1074"/>
                    </a:lnTo>
                    <a:lnTo>
                      <a:pt x="860" y="1075"/>
                    </a:lnTo>
                    <a:lnTo>
                      <a:pt x="843" y="1075"/>
                    </a:lnTo>
                    <a:lnTo>
                      <a:pt x="824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7" y="218"/>
                    </a:lnTo>
                    <a:lnTo>
                      <a:pt x="549" y="495"/>
                    </a:lnTo>
                    <a:lnTo>
                      <a:pt x="219" y="880"/>
                    </a:lnTo>
                    <a:lnTo>
                      <a:pt x="48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30" y="3"/>
                    </a:lnTo>
                    <a:lnTo>
                      <a:pt x="48" y="3"/>
                    </a:lnTo>
                    <a:lnTo>
                      <a:pt x="70" y="3"/>
                    </a:lnTo>
                    <a:lnTo>
                      <a:pt x="91" y="3"/>
                    </a:lnTo>
                    <a:lnTo>
                      <a:pt x="110" y="3"/>
                    </a:lnTo>
                    <a:lnTo>
                      <a:pt x="126" y="1"/>
                    </a:lnTo>
                    <a:lnTo>
                      <a:pt x="139" y="0"/>
                    </a:lnTo>
                    <a:lnTo>
                      <a:pt x="139" y="824"/>
                    </a:lnTo>
                    <a:lnTo>
                      <a:pt x="155" y="823"/>
                    </a:lnTo>
                    <a:lnTo>
                      <a:pt x="873" y="0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5" name="Freeform 27"/>
              <p:cNvSpPr/>
              <p:nvPr/>
            </p:nvSpPr>
            <p:spPr>
              <a:xfrm>
                <a:off x="160704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39" h="1080">
                    <a:moveTo>
                      <a:pt x="153" y="824"/>
                    </a:moveTo>
                    <a:lnTo>
                      <a:pt x="870" y="0"/>
                    </a:lnTo>
                    <a:lnTo>
                      <a:pt x="939" y="0"/>
                    </a:lnTo>
                    <a:lnTo>
                      <a:pt x="939" y="1080"/>
                    </a:lnTo>
                    <a:lnTo>
                      <a:pt x="920" y="1077"/>
                    </a:lnTo>
                    <a:lnTo>
                      <a:pt x="901" y="1075"/>
                    </a:lnTo>
                    <a:lnTo>
                      <a:pt x="885" y="1075"/>
                    </a:lnTo>
                    <a:lnTo>
                      <a:pt x="870" y="1074"/>
                    </a:lnTo>
                    <a:lnTo>
                      <a:pt x="858" y="1075"/>
                    </a:lnTo>
                    <a:lnTo>
                      <a:pt x="842" y="1075"/>
                    </a:lnTo>
                    <a:lnTo>
                      <a:pt x="823" y="1077"/>
                    </a:lnTo>
                    <a:lnTo>
                      <a:pt x="802" y="1080"/>
                    </a:lnTo>
                    <a:lnTo>
                      <a:pt x="802" y="218"/>
                    </a:lnTo>
                    <a:lnTo>
                      <a:pt x="786" y="218"/>
                    </a:lnTo>
                    <a:lnTo>
                      <a:pt x="128" y="984"/>
                    </a:lnTo>
                    <a:lnTo>
                      <a:pt x="103" y="1011"/>
                    </a:lnTo>
                    <a:lnTo>
                      <a:pt x="82" y="1035"/>
                    </a:lnTo>
                    <a:lnTo>
                      <a:pt x="63" y="1058"/>
                    </a:lnTo>
                    <a:lnTo>
                      <a:pt x="47" y="1080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24" y="3"/>
                    </a:lnTo>
                    <a:lnTo>
                      <a:pt x="43" y="3"/>
                    </a:lnTo>
                    <a:lnTo>
                      <a:pt x="67" y="3"/>
                    </a:lnTo>
                    <a:lnTo>
                      <a:pt x="137" y="0"/>
                    </a:lnTo>
                    <a:lnTo>
                      <a:pt x="137" y="824"/>
                    </a:lnTo>
                    <a:lnTo>
                      <a:pt x="153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6" name="Freeform 28"/>
              <p:cNvSpPr/>
              <p:nvPr/>
            </p:nvSpPr>
            <p:spPr>
              <a:xfrm>
                <a:off x="1537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2" h="1081">
                    <a:moveTo>
                      <a:pt x="138" y="530"/>
                    </a:moveTo>
                    <a:lnTo>
                      <a:pt x="138" y="1081"/>
                    </a:lnTo>
                    <a:lnTo>
                      <a:pt x="111" y="1078"/>
                    </a:lnTo>
                    <a:lnTo>
                      <a:pt x="98" y="1077"/>
                    </a:lnTo>
                    <a:lnTo>
                      <a:pt x="91" y="1077"/>
                    </a:lnTo>
                    <a:lnTo>
                      <a:pt x="69" y="1075"/>
                    </a:lnTo>
                    <a:lnTo>
                      <a:pt x="38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40" y="3"/>
                    </a:lnTo>
                    <a:lnTo>
                      <a:pt x="69" y="4"/>
                    </a:lnTo>
                    <a:lnTo>
                      <a:pt x="96" y="3"/>
                    </a:lnTo>
                    <a:lnTo>
                      <a:pt x="138" y="1"/>
                    </a:lnTo>
                    <a:lnTo>
                      <a:pt x="138" y="488"/>
                    </a:lnTo>
                    <a:lnTo>
                      <a:pt x="143" y="490"/>
                    </a:lnTo>
                    <a:lnTo>
                      <a:pt x="146" y="491"/>
                    </a:lnTo>
                    <a:lnTo>
                      <a:pt x="153" y="490"/>
                    </a:lnTo>
                    <a:lnTo>
                      <a:pt x="161" y="488"/>
                    </a:lnTo>
                    <a:lnTo>
                      <a:pt x="169" y="484"/>
                    </a:lnTo>
                    <a:lnTo>
                      <a:pt x="179" y="479"/>
                    </a:lnTo>
                    <a:lnTo>
                      <a:pt x="185" y="473"/>
                    </a:lnTo>
                    <a:lnTo>
                      <a:pt x="193" y="466"/>
                    </a:lnTo>
                    <a:lnTo>
                      <a:pt x="203" y="459"/>
                    </a:lnTo>
                    <a:lnTo>
                      <a:pt x="213" y="450"/>
                    </a:lnTo>
                    <a:lnTo>
                      <a:pt x="223" y="440"/>
                    </a:lnTo>
                    <a:lnTo>
                      <a:pt x="235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0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8" y="3"/>
                    </a:lnTo>
                    <a:lnTo>
                      <a:pt x="774" y="0"/>
                    </a:lnTo>
                    <a:lnTo>
                      <a:pt x="416" y="345"/>
                    </a:lnTo>
                    <a:lnTo>
                      <a:pt x="281" y="480"/>
                    </a:lnTo>
                    <a:lnTo>
                      <a:pt x="415" y="630"/>
                    </a:lnTo>
                    <a:lnTo>
                      <a:pt x="568" y="804"/>
                    </a:lnTo>
                    <a:lnTo>
                      <a:pt x="666" y="915"/>
                    </a:lnTo>
                    <a:lnTo>
                      <a:pt x="792" y="1073"/>
                    </a:lnTo>
                    <a:lnTo>
                      <a:pt x="792" y="1081"/>
                    </a:lnTo>
                    <a:lnTo>
                      <a:pt x="758" y="1078"/>
                    </a:lnTo>
                    <a:lnTo>
                      <a:pt x="747" y="1078"/>
                    </a:lnTo>
                    <a:lnTo>
                      <a:pt x="742" y="1077"/>
                    </a:lnTo>
                    <a:lnTo>
                      <a:pt x="733" y="1077"/>
                    </a:lnTo>
                    <a:lnTo>
                      <a:pt x="706" y="1075"/>
                    </a:lnTo>
                    <a:lnTo>
                      <a:pt x="666" y="1077"/>
                    </a:lnTo>
                    <a:lnTo>
                      <a:pt x="617" y="1081"/>
                    </a:lnTo>
                    <a:lnTo>
                      <a:pt x="589" y="1039"/>
                    </a:lnTo>
                    <a:lnTo>
                      <a:pt x="560" y="1001"/>
                    </a:lnTo>
                    <a:lnTo>
                      <a:pt x="535" y="967"/>
                    </a:lnTo>
                    <a:lnTo>
                      <a:pt x="509" y="937"/>
                    </a:lnTo>
                    <a:lnTo>
                      <a:pt x="166" y="535"/>
                    </a:lnTo>
                    <a:lnTo>
                      <a:pt x="161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3" y="526"/>
                    </a:lnTo>
                    <a:lnTo>
                      <a:pt x="139" y="528"/>
                    </a:lnTo>
                    <a:lnTo>
                      <a:pt x="139" y="529"/>
                    </a:lnTo>
                    <a:lnTo>
                      <a:pt x="138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7" name="Freeform 29"/>
              <p:cNvSpPr/>
              <p:nvPr/>
            </p:nvSpPr>
            <p:spPr>
              <a:xfrm>
                <a:off x="14562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1" h="1122">
                    <a:moveTo>
                      <a:pt x="37" y="789"/>
                    </a:moveTo>
                    <a:lnTo>
                      <a:pt x="29" y="763"/>
                    </a:lnTo>
                    <a:lnTo>
                      <a:pt x="21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5" y="649"/>
                    </a:lnTo>
                    <a:lnTo>
                      <a:pt x="2" y="620"/>
                    </a:lnTo>
                    <a:lnTo>
                      <a:pt x="0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2" y="494"/>
                    </a:lnTo>
                    <a:lnTo>
                      <a:pt x="4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4" y="415"/>
                    </a:lnTo>
                    <a:lnTo>
                      <a:pt x="18" y="396"/>
                    </a:lnTo>
                    <a:lnTo>
                      <a:pt x="24" y="378"/>
                    </a:lnTo>
                    <a:lnTo>
                      <a:pt x="30" y="359"/>
                    </a:lnTo>
                    <a:lnTo>
                      <a:pt x="35" y="341"/>
                    </a:lnTo>
                    <a:lnTo>
                      <a:pt x="43" y="323"/>
                    </a:lnTo>
                    <a:lnTo>
                      <a:pt x="50" y="306"/>
                    </a:lnTo>
                    <a:lnTo>
                      <a:pt x="58" y="290"/>
                    </a:lnTo>
                    <a:lnTo>
                      <a:pt x="67" y="273"/>
                    </a:lnTo>
                    <a:lnTo>
                      <a:pt x="76" y="258"/>
                    </a:lnTo>
                    <a:lnTo>
                      <a:pt x="86" y="242"/>
                    </a:lnTo>
                    <a:lnTo>
                      <a:pt x="97" y="227"/>
                    </a:lnTo>
                    <a:lnTo>
                      <a:pt x="108" y="212"/>
                    </a:lnTo>
                    <a:lnTo>
                      <a:pt x="119" y="198"/>
                    </a:lnTo>
                    <a:lnTo>
                      <a:pt x="132" y="184"/>
                    </a:lnTo>
                    <a:lnTo>
                      <a:pt x="143" y="172"/>
                    </a:lnTo>
                    <a:lnTo>
                      <a:pt x="156" y="159"/>
                    </a:lnTo>
                    <a:lnTo>
                      <a:pt x="170" y="147"/>
                    </a:lnTo>
                    <a:lnTo>
                      <a:pt x="183" y="136"/>
                    </a:lnTo>
                    <a:lnTo>
                      <a:pt x="197" y="124"/>
                    </a:lnTo>
                    <a:lnTo>
                      <a:pt x="212" y="113"/>
                    </a:lnTo>
                    <a:lnTo>
                      <a:pt x="227" y="103"/>
                    </a:lnTo>
                    <a:lnTo>
                      <a:pt x="242" y="93"/>
                    </a:lnTo>
                    <a:lnTo>
                      <a:pt x="258" y="84"/>
                    </a:lnTo>
                    <a:lnTo>
                      <a:pt x="275" y="75"/>
                    </a:lnTo>
                    <a:lnTo>
                      <a:pt x="292" y="67"/>
                    </a:lnTo>
                    <a:lnTo>
                      <a:pt x="308" y="59"/>
                    </a:lnTo>
                    <a:lnTo>
                      <a:pt x="325" y="51"/>
                    </a:lnTo>
                    <a:lnTo>
                      <a:pt x="343" y="44"/>
                    </a:lnTo>
                    <a:lnTo>
                      <a:pt x="361" y="38"/>
                    </a:lnTo>
                    <a:lnTo>
                      <a:pt x="379" y="31"/>
                    </a:lnTo>
                    <a:lnTo>
                      <a:pt x="397" y="26"/>
                    </a:lnTo>
                    <a:lnTo>
                      <a:pt x="417" y="21"/>
                    </a:lnTo>
                    <a:lnTo>
                      <a:pt x="435" y="17"/>
                    </a:lnTo>
                    <a:lnTo>
                      <a:pt x="454" y="12"/>
                    </a:lnTo>
                    <a:lnTo>
                      <a:pt x="473" y="9"/>
                    </a:lnTo>
                    <a:lnTo>
                      <a:pt x="493" y="6"/>
                    </a:lnTo>
                    <a:lnTo>
                      <a:pt x="512" y="4"/>
                    </a:lnTo>
                    <a:lnTo>
                      <a:pt x="532" y="2"/>
                    </a:lnTo>
                    <a:lnTo>
                      <a:pt x="552" y="1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622" y="1"/>
                    </a:lnTo>
                    <a:lnTo>
                      <a:pt x="652" y="2"/>
                    </a:lnTo>
                    <a:lnTo>
                      <a:pt x="680" y="4"/>
                    </a:lnTo>
                    <a:lnTo>
                      <a:pt x="710" y="7"/>
                    </a:lnTo>
                    <a:lnTo>
                      <a:pt x="739" y="12"/>
                    </a:lnTo>
                    <a:lnTo>
                      <a:pt x="767" y="18"/>
                    </a:lnTo>
                    <a:lnTo>
                      <a:pt x="796" y="25"/>
                    </a:lnTo>
                    <a:lnTo>
                      <a:pt x="824" y="33"/>
                    </a:lnTo>
                    <a:lnTo>
                      <a:pt x="852" y="41"/>
                    </a:lnTo>
                    <a:lnTo>
                      <a:pt x="879" y="51"/>
                    </a:lnTo>
                    <a:lnTo>
                      <a:pt x="906" y="61"/>
                    </a:lnTo>
                    <a:lnTo>
                      <a:pt x="931" y="73"/>
                    </a:lnTo>
                    <a:lnTo>
                      <a:pt x="923" y="98"/>
                    </a:lnTo>
                    <a:lnTo>
                      <a:pt x="914" y="127"/>
                    </a:lnTo>
                    <a:lnTo>
                      <a:pt x="906" y="159"/>
                    </a:lnTo>
                    <a:lnTo>
                      <a:pt x="899" y="194"/>
                    </a:lnTo>
                    <a:lnTo>
                      <a:pt x="888" y="195"/>
                    </a:lnTo>
                    <a:lnTo>
                      <a:pt x="877" y="183"/>
                    </a:lnTo>
                    <a:lnTo>
                      <a:pt x="865" y="171"/>
                    </a:lnTo>
                    <a:lnTo>
                      <a:pt x="849" y="157"/>
                    </a:lnTo>
                    <a:lnTo>
                      <a:pt x="830" y="142"/>
                    </a:lnTo>
                    <a:lnTo>
                      <a:pt x="808" y="127"/>
                    </a:lnTo>
                    <a:lnTo>
                      <a:pt x="784" y="113"/>
                    </a:lnTo>
                    <a:lnTo>
                      <a:pt x="757" y="99"/>
                    </a:lnTo>
                    <a:lnTo>
                      <a:pt x="726" y="86"/>
                    </a:lnTo>
                    <a:lnTo>
                      <a:pt x="709" y="80"/>
                    </a:lnTo>
                    <a:lnTo>
                      <a:pt x="692" y="75"/>
                    </a:lnTo>
                    <a:lnTo>
                      <a:pt x="676" y="70"/>
                    </a:lnTo>
                    <a:lnTo>
                      <a:pt x="658" y="67"/>
                    </a:lnTo>
                    <a:lnTo>
                      <a:pt x="641" y="63"/>
                    </a:lnTo>
                    <a:lnTo>
                      <a:pt x="623" y="61"/>
                    </a:lnTo>
                    <a:lnTo>
                      <a:pt x="605" y="60"/>
                    </a:lnTo>
                    <a:lnTo>
                      <a:pt x="587" y="59"/>
                    </a:lnTo>
                    <a:lnTo>
                      <a:pt x="570" y="59"/>
                    </a:lnTo>
                    <a:lnTo>
                      <a:pt x="553" y="60"/>
                    </a:lnTo>
                    <a:lnTo>
                      <a:pt x="537" y="61"/>
                    </a:lnTo>
                    <a:lnTo>
                      <a:pt x="520" y="63"/>
                    </a:lnTo>
                    <a:lnTo>
                      <a:pt x="504" y="65"/>
                    </a:lnTo>
                    <a:lnTo>
                      <a:pt x="490" y="69"/>
                    </a:lnTo>
                    <a:lnTo>
                      <a:pt x="474" y="72"/>
                    </a:lnTo>
                    <a:lnTo>
                      <a:pt x="459" y="76"/>
                    </a:lnTo>
                    <a:lnTo>
                      <a:pt x="444" y="80"/>
                    </a:lnTo>
                    <a:lnTo>
                      <a:pt x="430" y="86"/>
                    </a:lnTo>
                    <a:lnTo>
                      <a:pt x="417" y="91"/>
                    </a:lnTo>
                    <a:lnTo>
                      <a:pt x="403" y="97"/>
                    </a:lnTo>
                    <a:lnTo>
                      <a:pt x="389" y="104"/>
                    </a:lnTo>
                    <a:lnTo>
                      <a:pt x="376" y="111"/>
                    </a:lnTo>
                    <a:lnTo>
                      <a:pt x="364" y="119"/>
                    </a:lnTo>
                    <a:lnTo>
                      <a:pt x="352" y="126"/>
                    </a:lnTo>
                    <a:lnTo>
                      <a:pt x="339" y="134"/>
                    </a:lnTo>
                    <a:lnTo>
                      <a:pt x="328" y="144"/>
                    </a:lnTo>
                    <a:lnTo>
                      <a:pt x="317" y="154"/>
                    </a:lnTo>
                    <a:lnTo>
                      <a:pt x="306" y="163"/>
                    </a:lnTo>
                    <a:lnTo>
                      <a:pt x="296" y="174"/>
                    </a:lnTo>
                    <a:lnTo>
                      <a:pt x="285" y="184"/>
                    </a:lnTo>
                    <a:lnTo>
                      <a:pt x="276" y="195"/>
                    </a:lnTo>
                    <a:lnTo>
                      <a:pt x="266" y="207"/>
                    </a:lnTo>
                    <a:lnTo>
                      <a:pt x="248" y="231"/>
                    </a:lnTo>
                    <a:lnTo>
                      <a:pt x="232" y="257"/>
                    </a:lnTo>
                    <a:lnTo>
                      <a:pt x="217" y="283"/>
                    </a:lnTo>
                    <a:lnTo>
                      <a:pt x="204" y="313"/>
                    </a:lnTo>
                    <a:lnTo>
                      <a:pt x="192" y="341"/>
                    </a:lnTo>
                    <a:lnTo>
                      <a:pt x="182" y="372"/>
                    </a:lnTo>
                    <a:lnTo>
                      <a:pt x="174" y="402"/>
                    </a:lnTo>
                    <a:lnTo>
                      <a:pt x="167" y="434"/>
                    </a:lnTo>
                    <a:lnTo>
                      <a:pt x="161" y="466"/>
                    </a:lnTo>
                    <a:lnTo>
                      <a:pt x="157" y="497"/>
                    </a:lnTo>
                    <a:lnTo>
                      <a:pt x="155" y="530"/>
                    </a:lnTo>
                    <a:lnTo>
                      <a:pt x="154" y="564"/>
                    </a:lnTo>
                    <a:lnTo>
                      <a:pt x="155" y="600"/>
                    </a:lnTo>
                    <a:lnTo>
                      <a:pt x="158" y="635"/>
                    </a:lnTo>
                    <a:lnTo>
                      <a:pt x="162" y="669"/>
                    </a:lnTo>
                    <a:lnTo>
                      <a:pt x="168" y="702"/>
                    </a:lnTo>
                    <a:lnTo>
                      <a:pt x="175" y="734"/>
                    </a:lnTo>
                    <a:lnTo>
                      <a:pt x="183" y="765"/>
                    </a:lnTo>
                    <a:lnTo>
                      <a:pt x="194" y="795"/>
                    </a:lnTo>
                    <a:lnTo>
                      <a:pt x="206" y="824"/>
                    </a:lnTo>
                    <a:lnTo>
                      <a:pt x="221" y="851"/>
                    </a:lnTo>
                    <a:lnTo>
                      <a:pt x="236" y="877"/>
                    </a:lnTo>
                    <a:lnTo>
                      <a:pt x="253" y="902"/>
                    </a:lnTo>
                    <a:lnTo>
                      <a:pt x="271" y="924"/>
                    </a:lnTo>
                    <a:lnTo>
                      <a:pt x="290" y="945"/>
                    </a:lnTo>
                    <a:lnTo>
                      <a:pt x="312" y="964"/>
                    </a:lnTo>
                    <a:lnTo>
                      <a:pt x="333" y="983"/>
                    </a:lnTo>
                    <a:lnTo>
                      <a:pt x="357" y="998"/>
                    </a:lnTo>
                    <a:lnTo>
                      <a:pt x="369" y="1006"/>
                    </a:lnTo>
                    <a:lnTo>
                      <a:pt x="382" y="1013"/>
                    </a:lnTo>
                    <a:lnTo>
                      <a:pt x="393" y="1020"/>
                    </a:lnTo>
                    <a:lnTo>
                      <a:pt x="407" y="1026"/>
                    </a:lnTo>
                    <a:lnTo>
                      <a:pt x="432" y="1037"/>
                    </a:lnTo>
                    <a:lnTo>
                      <a:pt x="460" y="1045"/>
                    </a:lnTo>
                    <a:lnTo>
                      <a:pt x="487" y="1052"/>
                    </a:lnTo>
                    <a:lnTo>
                      <a:pt x="516" y="1056"/>
                    </a:lnTo>
                    <a:lnTo>
                      <a:pt x="546" y="1059"/>
                    </a:lnTo>
                    <a:lnTo>
                      <a:pt x="576" y="1060"/>
                    </a:lnTo>
                    <a:lnTo>
                      <a:pt x="596" y="1060"/>
                    </a:lnTo>
                    <a:lnTo>
                      <a:pt x="615" y="1059"/>
                    </a:lnTo>
                    <a:lnTo>
                      <a:pt x="633" y="1057"/>
                    </a:lnTo>
                    <a:lnTo>
                      <a:pt x="652" y="1055"/>
                    </a:lnTo>
                    <a:lnTo>
                      <a:pt x="670" y="1050"/>
                    </a:lnTo>
                    <a:lnTo>
                      <a:pt x="688" y="1047"/>
                    </a:lnTo>
                    <a:lnTo>
                      <a:pt x="706" y="1042"/>
                    </a:lnTo>
                    <a:lnTo>
                      <a:pt x="723" y="1037"/>
                    </a:lnTo>
                    <a:lnTo>
                      <a:pt x="756" y="1025"/>
                    </a:lnTo>
                    <a:lnTo>
                      <a:pt x="786" y="1012"/>
                    </a:lnTo>
                    <a:lnTo>
                      <a:pt x="813" y="998"/>
                    </a:lnTo>
                    <a:lnTo>
                      <a:pt x="837" y="985"/>
                    </a:lnTo>
                    <a:lnTo>
                      <a:pt x="858" y="971"/>
                    </a:lnTo>
                    <a:lnTo>
                      <a:pt x="877" y="957"/>
                    </a:lnTo>
                    <a:lnTo>
                      <a:pt x="895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78" y="1046"/>
                    </a:lnTo>
                    <a:lnTo>
                      <a:pt x="853" y="1060"/>
                    </a:lnTo>
                    <a:lnTo>
                      <a:pt x="825" y="1073"/>
                    </a:lnTo>
                    <a:lnTo>
                      <a:pt x="797" y="1084"/>
                    </a:lnTo>
                    <a:lnTo>
                      <a:pt x="770" y="1093"/>
                    </a:lnTo>
                    <a:lnTo>
                      <a:pt x="742" y="1100"/>
                    </a:lnTo>
                    <a:lnTo>
                      <a:pt x="712" y="1107"/>
                    </a:lnTo>
                    <a:lnTo>
                      <a:pt x="681" y="1112"/>
                    </a:lnTo>
                    <a:lnTo>
                      <a:pt x="650" y="1116"/>
                    </a:lnTo>
                    <a:lnTo>
                      <a:pt x="618" y="1119"/>
                    </a:lnTo>
                    <a:lnTo>
                      <a:pt x="586" y="1122"/>
                    </a:lnTo>
                    <a:lnTo>
                      <a:pt x="554" y="1122"/>
                    </a:lnTo>
                    <a:lnTo>
                      <a:pt x="522" y="1122"/>
                    </a:lnTo>
                    <a:lnTo>
                      <a:pt x="492" y="1119"/>
                    </a:lnTo>
                    <a:lnTo>
                      <a:pt x="461" y="1116"/>
                    </a:lnTo>
                    <a:lnTo>
                      <a:pt x="431" y="1112"/>
                    </a:lnTo>
                    <a:lnTo>
                      <a:pt x="403" y="1107"/>
                    </a:lnTo>
                    <a:lnTo>
                      <a:pt x="375" y="1099"/>
                    </a:lnTo>
                    <a:lnTo>
                      <a:pt x="349" y="1092"/>
                    </a:lnTo>
                    <a:lnTo>
                      <a:pt x="323" y="1082"/>
                    </a:lnTo>
                    <a:lnTo>
                      <a:pt x="298" y="1073"/>
                    </a:lnTo>
                    <a:lnTo>
                      <a:pt x="274" y="1061"/>
                    </a:lnTo>
                    <a:lnTo>
                      <a:pt x="249" y="1049"/>
                    </a:lnTo>
                    <a:lnTo>
                      <a:pt x="227" y="1036"/>
                    </a:lnTo>
                    <a:lnTo>
                      <a:pt x="206" y="1021"/>
                    </a:lnTo>
                    <a:lnTo>
                      <a:pt x="186" y="1005"/>
                    </a:lnTo>
                    <a:lnTo>
                      <a:pt x="167" y="988"/>
                    </a:lnTo>
                    <a:lnTo>
                      <a:pt x="147" y="970"/>
                    </a:lnTo>
                    <a:lnTo>
                      <a:pt x="130" y="951"/>
                    </a:lnTo>
                    <a:lnTo>
                      <a:pt x="115" y="932"/>
                    </a:lnTo>
                    <a:lnTo>
                      <a:pt x="99" y="910"/>
                    </a:lnTo>
                    <a:lnTo>
                      <a:pt x="85" y="888"/>
                    </a:lnTo>
                    <a:lnTo>
                      <a:pt x="71" y="865"/>
                    </a:lnTo>
                    <a:lnTo>
                      <a:pt x="58" y="841"/>
                    </a:lnTo>
                    <a:lnTo>
                      <a:pt x="48" y="816"/>
                    </a:lnTo>
                    <a:lnTo>
                      <a:pt x="37" y="7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8" name="Freeform 30"/>
              <p:cNvSpPr/>
              <p:nvPr/>
            </p:nvSpPr>
            <p:spPr>
              <a:xfrm>
                <a:off x="139752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8" h="1080">
                    <a:moveTo>
                      <a:pt x="319" y="61"/>
                    </a:moveTo>
                    <a:lnTo>
                      <a:pt x="299" y="61"/>
                    </a:lnTo>
                    <a:lnTo>
                      <a:pt x="280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lnTo>
                      <a:pt x="216" y="525"/>
                    </a:lnTo>
                    <a:lnTo>
                      <a:pt x="222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2" y="502"/>
                    </a:lnTo>
                    <a:lnTo>
                      <a:pt x="398" y="496"/>
                    </a:lnTo>
                    <a:lnTo>
                      <a:pt x="413" y="488"/>
                    </a:lnTo>
                    <a:lnTo>
                      <a:pt x="427" y="480"/>
                    </a:lnTo>
                    <a:lnTo>
                      <a:pt x="441" y="471"/>
                    </a:lnTo>
                    <a:lnTo>
                      <a:pt x="453" y="462"/>
                    </a:lnTo>
                    <a:lnTo>
                      <a:pt x="466" y="452"/>
                    </a:lnTo>
                    <a:lnTo>
                      <a:pt x="477" y="442"/>
                    </a:lnTo>
                    <a:lnTo>
                      <a:pt x="487" y="430"/>
                    </a:lnTo>
                    <a:lnTo>
                      <a:pt x="497" y="418"/>
                    </a:lnTo>
                    <a:lnTo>
                      <a:pt x="505" y="406"/>
                    </a:lnTo>
                    <a:lnTo>
                      <a:pt x="514" y="392"/>
                    </a:lnTo>
                    <a:lnTo>
                      <a:pt x="520" y="378"/>
                    </a:lnTo>
                    <a:lnTo>
                      <a:pt x="527" y="363"/>
                    </a:lnTo>
                    <a:lnTo>
                      <a:pt x="532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3" y="283"/>
                    </a:lnTo>
                    <a:lnTo>
                      <a:pt x="543" y="266"/>
                    </a:lnTo>
                    <a:lnTo>
                      <a:pt x="543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7" y="89"/>
                    </a:lnTo>
                    <a:lnTo>
                      <a:pt x="445" y="84"/>
                    </a:lnTo>
                    <a:lnTo>
                      <a:pt x="434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5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close/>
                    <a:moveTo>
                      <a:pt x="310" y="586"/>
                    </a:moveTo>
                    <a:lnTo>
                      <a:pt x="298" y="587"/>
                    </a:lnTo>
                    <a:lnTo>
                      <a:pt x="285" y="588"/>
                    </a:lnTo>
                    <a:lnTo>
                      <a:pt x="272" y="588"/>
                    </a:lnTo>
                    <a:lnTo>
                      <a:pt x="260" y="588"/>
                    </a:lnTo>
                    <a:lnTo>
                      <a:pt x="246" y="588"/>
                    </a:lnTo>
                    <a:lnTo>
                      <a:pt x="240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20" y="586"/>
                    </a:lnTo>
                    <a:lnTo>
                      <a:pt x="195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1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70" y="1074"/>
                    </a:lnTo>
                    <a:lnTo>
                      <a:pt x="38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2" y="0"/>
                    </a:lnTo>
                    <a:lnTo>
                      <a:pt x="319" y="0"/>
                    </a:lnTo>
                    <a:lnTo>
                      <a:pt x="354" y="1"/>
                    </a:lnTo>
                    <a:lnTo>
                      <a:pt x="387" y="3"/>
                    </a:lnTo>
                    <a:lnTo>
                      <a:pt x="417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500" y="18"/>
                    </a:lnTo>
                    <a:lnTo>
                      <a:pt x="523" y="24"/>
                    </a:lnTo>
                    <a:lnTo>
                      <a:pt x="545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5" y="212"/>
                    </a:lnTo>
                    <a:lnTo>
                      <a:pt x="688" y="235"/>
                    </a:lnTo>
                    <a:lnTo>
                      <a:pt x="688" y="258"/>
                    </a:lnTo>
                    <a:lnTo>
                      <a:pt x="688" y="281"/>
                    </a:lnTo>
                    <a:lnTo>
                      <a:pt x="685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0" y="485"/>
                    </a:lnTo>
                    <a:lnTo>
                      <a:pt x="575" y="497"/>
                    </a:lnTo>
                    <a:lnTo>
                      <a:pt x="558" y="507"/>
                    </a:lnTo>
                    <a:lnTo>
                      <a:pt x="540" y="518"/>
                    </a:lnTo>
                    <a:lnTo>
                      <a:pt x="521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39" name="Freeform 31"/>
              <p:cNvSpPr/>
              <p:nvPr/>
            </p:nvSpPr>
            <p:spPr>
              <a:xfrm>
                <a:off x="13194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1" h="1081">
                    <a:moveTo>
                      <a:pt x="192" y="58"/>
                    </a:moveTo>
                    <a:lnTo>
                      <a:pt x="203" y="51"/>
                    </a:lnTo>
                    <a:lnTo>
                      <a:pt x="215" y="45"/>
                    </a:lnTo>
                    <a:lnTo>
                      <a:pt x="228" y="38"/>
                    </a:lnTo>
                    <a:lnTo>
                      <a:pt x="240" y="33"/>
                    </a:lnTo>
                    <a:lnTo>
                      <a:pt x="255" y="28"/>
                    </a:lnTo>
                    <a:lnTo>
                      <a:pt x="269" y="22"/>
                    </a:lnTo>
                    <a:lnTo>
                      <a:pt x="285" y="18"/>
                    </a:lnTo>
                    <a:lnTo>
                      <a:pt x="301" y="15"/>
                    </a:lnTo>
                    <a:lnTo>
                      <a:pt x="318" y="11"/>
                    </a:lnTo>
                    <a:lnTo>
                      <a:pt x="336" y="9"/>
                    </a:lnTo>
                    <a:lnTo>
                      <a:pt x="355" y="5"/>
                    </a:lnTo>
                    <a:lnTo>
                      <a:pt x="374" y="3"/>
                    </a:lnTo>
                    <a:lnTo>
                      <a:pt x="414" y="1"/>
                    </a:lnTo>
                    <a:lnTo>
                      <a:pt x="457" y="0"/>
                    </a:lnTo>
                    <a:lnTo>
                      <a:pt x="791" y="0"/>
                    </a:lnTo>
                    <a:lnTo>
                      <a:pt x="791" y="1080"/>
                    </a:lnTo>
                    <a:lnTo>
                      <a:pt x="765" y="1077"/>
                    </a:lnTo>
                    <a:lnTo>
                      <a:pt x="753" y="1076"/>
                    </a:lnTo>
                    <a:lnTo>
                      <a:pt x="746" y="1076"/>
                    </a:lnTo>
                    <a:lnTo>
                      <a:pt x="722" y="1074"/>
                    </a:lnTo>
                    <a:lnTo>
                      <a:pt x="700" y="1076"/>
                    </a:lnTo>
                    <a:lnTo>
                      <a:pt x="681" y="1077"/>
                    </a:lnTo>
                    <a:lnTo>
                      <a:pt x="653" y="1080"/>
                    </a:lnTo>
                    <a:lnTo>
                      <a:pt x="653" y="552"/>
                    </a:lnTo>
                    <a:lnTo>
                      <a:pt x="592" y="552"/>
                    </a:lnTo>
                    <a:lnTo>
                      <a:pt x="466" y="701"/>
                    </a:lnTo>
                    <a:lnTo>
                      <a:pt x="282" y="944"/>
                    </a:lnTo>
                    <a:lnTo>
                      <a:pt x="182" y="1081"/>
                    </a:lnTo>
                    <a:lnTo>
                      <a:pt x="144" y="1076"/>
                    </a:lnTo>
                    <a:lnTo>
                      <a:pt x="131" y="1076"/>
                    </a:lnTo>
                    <a:lnTo>
                      <a:pt x="125" y="1076"/>
                    </a:lnTo>
                    <a:lnTo>
                      <a:pt x="119" y="1074"/>
                    </a:lnTo>
                    <a:lnTo>
                      <a:pt x="92" y="1074"/>
                    </a:lnTo>
                    <a:lnTo>
                      <a:pt x="62" y="1076"/>
                    </a:lnTo>
                    <a:lnTo>
                      <a:pt x="38" y="1077"/>
                    </a:lnTo>
                    <a:lnTo>
                      <a:pt x="0" y="1080"/>
                    </a:lnTo>
                    <a:lnTo>
                      <a:pt x="31" y="1040"/>
                    </a:lnTo>
                    <a:lnTo>
                      <a:pt x="107" y="951"/>
                    </a:lnTo>
                    <a:lnTo>
                      <a:pt x="431" y="540"/>
                    </a:lnTo>
                    <a:lnTo>
                      <a:pt x="398" y="533"/>
                    </a:lnTo>
                    <a:lnTo>
                      <a:pt x="366" y="524"/>
                    </a:lnTo>
                    <a:lnTo>
                      <a:pt x="336" y="514"/>
                    </a:lnTo>
                    <a:lnTo>
                      <a:pt x="306" y="502"/>
                    </a:lnTo>
                    <a:lnTo>
                      <a:pt x="277" y="489"/>
                    </a:lnTo>
                    <a:lnTo>
                      <a:pt x="251" y="475"/>
                    </a:lnTo>
                    <a:lnTo>
                      <a:pt x="225" y="458"/>
                    </a:lnTo>
                    <a:lnTo>
                      <a:pt x="202" y="441"/>
                    </a:lnTo>
                    <a:lnTo>
                      <a:pt x="190" y="431"/>
                    </a:lnTo>
                    <a:lnTo>
                      <a:pt x="180" y="420"/>
                    </a:lnTo>
                    <a:lnTo>
                      <a:pt x="169" y="410"/>
                    </a:lnTo>
                    <a:lnTo>
                      <a:pt x="160" y="399"/>
                    </a:lnTo>
                    <a:lnTo>
                      <a:pt x="151" y="389"/>
                    </a:lnTo>
                    <a:lnTo>
                      <a:pt x="144" y="377"/>
                    </a:lnTo>
                    <a:lnTo>
                      <a:pt x="138" y="365"/>
                    </a:lnTo>
                    <a:lnTo>
                      <a:pt x="131" y="352"/>
                    </a:lnTo>
                    <a:lnTo>
                      <a:pt x="125" y="340"/>
                    </a:lnTo>
                    <a:lnTo>
                      <a:pt x="121" y="327"/>
                    </a:lnTo>
                    <a:lnTo>
                      <a:pt x="116" y="313"/>
                    </a:lnTo>
                    <a:lnTo>
                      <a:pt x="113" y="299"/>
                    </a:lnTo>
                    <a:lnTo>
                      <a:pt x="111" y="285"/>
                    </a:lnTo>
                    <a:lnTo>
                      <a:pt x="109" y="270"/>
                    </a:lnTo>
                    <a:lnTo>
                      <a:pt x="108" y="255"/>
                    </a:lnTo>
                    <a:lnTo>
                      <a:pt x="107" y="240"/>
                    </a:lnTo>
                    <a:lnTo>
                      <a:pt x="108" y="225"/>
                    </a:lnTo>
                    <a:lnTo>
                      <a:pt x="109" y="210"/>
                    </a:lnTo>
                    <a:lnTo>
                      <a:pt x="110" y="196"/>
                    </a:lnTo>
                    <a:lnTo>
                      <a:pt x="112" y="183"/>
                    </a:lnTo>
                    <a:lnTo>
                      <a:pt x="115" y="170"/>
                    </a:lnTo>
                    <a:lnTo>
                      <a:pt x="119" y="157"/>
                    </a:lnTo>
                    <a:lnTo>
                      <a:pt x="124" y="145"/>
                    </a:lnTo>
                    <a:lnTo>
                      <a:pt x="129" y="134"/>
                    </a:lnTo>
                    <a:lnTo>
                      <a:pt x="134" y="123"/>
                    </a:lnTo>
                    <a:lnTo>
                      <a:pt x="141" y="113"/>
                    </a:lnTo>
                    <a:lnTo>
                      <a:pt x="147" y="102"/>
                    </a:lnTo>
                    <a:lnTo>
                      <a:pt x="156" y="92"/>
                    </a:lnTo>
                    <a:lnTo>
                      <a:pt x="163" y="83"/>
                    </a:lnTo>
                    <a:lnTo>
                      <a:pt x="172" y="74"/>
                    </a:lnTo>
                    <a:lnTo>
                      <a:pt x="182" y="66"/>
                    </a:lnTo>
                    <a:lnTo>
                      <a:pt x="192" y="58"/>
                    </a:lnTo>
                    <a:close/>
                    <a:moveTo>
                      <a:pt x="653" y="494"/>
                    </a:moveTo>
                    <a:lnTo>
                      <a:pt x="653" y="57"/>
                    </a:lnTo>
                    <a:lnTo>
                      <a:pt x="590" y="54"/>
                    </a:lnTo>
                    <a:lnTo>
                      <a:pt x="519" y="54"/>
                    </a:lnTo>
                    <a:lnTo>
                      <a:pt x="486" y="55"/>
                    </a:lnTo>
                    <a:lnTo>
                      <a:pt x="458" y="56"/>
                    </a:lnTo>
                    <a:lnTo>
                      <a:pt x="437" y="57"/>
                    </a:lnTo>
                    <a:lnTo>
                      <a:pt x="421" y="60"/>
                    </a:lnTo>
                    <a:lnTo>
                      <a:pt x="400" y="64"/>
                    </a:lnTo>
                    <a:lnTo>
                      <a:pt x="381" y="69"/>
                    </a:lnTo>
                    <a:lnTo>
                      <a:pt x="362" y="75"/>
                    </a:lnTo>
                    <a:lnTo>
                      <a:pt x="346" y="83"/>
                    </a:lnTo>
                    <a:lnTo>
                      <a:pt x="330" y="91"/>
                    </a:lnTo>
                    <a:lnTo>
                      <a:pt x="315" y="101"/>
                    </a:lnTo>
                    <a:lnTo>
                      <a:pt x="303" y="112"/>
                    </a:lnTo>
                    <a:lnTo>
                      <a:pt x="291" y="123"/>
                    </a:lnTo>
                    <a:lnTo>
                      <a:pt x="282" y="136"/>
                    </a:lnTo>
                    <a:lnTo>
                      <a:pt x="272" y="150"/>
                    </a:lnTo>
                    <a:lnTo>
                      <a:pt x="265" y="166"/>
                    </a:lnTo>
                    <a:lnTo>
                      <a:pt x="258" y="182"/>
                    </a:lnTo>
                    <a:lnTo>
                      <a:pt x="254" y="199"/>
                    </a:lnTo>
                    <a:lnTo>
                      <a:pt x="251" y="218"/>
                    </a:lnTo>
                    <a:lnTo>
                      <a:pt x="249" y="237"/>
                    </a:lnTo>
                    <a:lnTo>
                      <a:pt x="248" y="258"/>
                    </a:lnTo>
                    <a:lnTo>
                      <a:pt x="249" y="279"/>
                    </a:lnTo>
                    <a:lnTo>
                      <a:pt x="251" y="300"/>
                    </a:lnTo>
                    <a:lnTo>
                      <a:pt x="255" y="321"/>
                    </a:lnTo>
                    <a:lnTo>
                      <a:pt x="261" y="339"/>
                    </a:lnTo>
                    <a:lnTo>
                      <a:pt x="269" y="357"/>
                    </a:lnTo>
                    <a:lnTo>
                      <a:pt x="279" y="374"/>
                    </a:lnTo>
                    <a:lnTo>
                      <a:pt x="290" y="390"/>
                    </a:lnTo>
                    <a:lnTo>
                      <a:pt x="304" y="404"/>
                    </a:lnTo>
                    <a:lnTo>
                      <a:pt x="318" y="419"/>
                    </a:lnTo>
                    <a:lnTo>
                      <a:pt x="333" y="432"/>
                    </a:lnTo>
                    <a:lnTo>
                      <a:pt x="349" y="444"/>
                    </a:lnTo>
                    <a:lnTo>
                      <a:pt x="367" y="454"/>
                    </a:lnTo>
                    <a:lnTo>
                      <a:pt x="386" y="463"/>
                    </a:lnTo>
                    <a:lnTo>
                      <a:pt x="407" y="471"/>
                    </a:lnTo>
                    <a:lnTo>
                      <a:pt x="428" y="478"/>
                    </a:lnTo>
                    <a:lnTo>
                      <a:pt x="450" y="484"/>
                    </a:lnTo>
                    <a:lnTo>
                      <a:pt x="476" y="488"/>
                    </a:lnTo>
                    <a:lnTo>
                      <a:pt x="507" y="492"/>
                    </a:lnTo>
                    <a:lnTo>
                      <a:pt x="541" y="493"/>
                    </a:lnTo>
                    <a:lnTo>
                      <a:pt x="579" y="494"/>
                    </a:lnTo>
                    <a:lnTo>
                      <a:pt x="653" y="4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0" name="Freeform 32"/>
              <p:cNvSpPr/>
              <p:nvPr/>
            </p:nvSpPr>
            <p:spPr>
              <a:xfrm>
                <a:off x="1227600" y="290160"/>
                <a:ext cx="84960" cy="80280"/>
              </a:xfrm>
              <a:custGeom>
                <a:avLst/>
                <a:gdLst>
                  <a:gd name="textAreaLeft" fmla="*/ 0 w 84960"/>
                  <a:gd name="textAreaRight" fmla="*/ 85680 w 8496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891" y="1048"/>
                    </a:moveTo>
                    <a:lnTo>
                      <a:pt x="874" y="1058"/>
                    </a:lnTo>
                    <a:lnTo>
                      <a:pt x="856" y="1066"/>
                    </a:lnTo>
                    <a:lnTo>
                      <a:pt x="838" y="1074"/>
                    </a:lnTo>
                    <a:lnTo>
                      <a:pt x="820" y="1081"/>
                    </a:lnTo>
                    <a:lnTo>
                      <a:pt x="802" y="1088"/>
                    </a:lnTo>
                    <a:lnTo>
                      <a:pt x="783" y="1093"/>
                    </a:lnTo>
                    <a:lnTo>
                      <a:pt x="764" y="1098"/>
                    </a:lnTo>
                    <a:lnTo>
                      <a:pt x="745" y="1104"/>
                    </a:lnTo>
                    <a:lnTo>
                      <a:pt x="725" y="1108"/>
                    </a:lnTo>
                    <a:lnTo>
                      <a:pt x="706" y="1112"/>
                    </a:lnTo>
                    <a:lnTo>
                      <a:pt x="686" y="1115"/>
                    </a:lnTo>
                    <a:lnTo>
                      <a:pt x="664" y="1117"/>
                    </a:lnTo>
                    <a:lnTo>
                      <a:pt x="644" y="1119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2"/>
                    </a:lnTo>
                    <a:lnTo>
                      <a:pt x="518" y="1119"/>
                    </a:lnTo>
                    <a:lnTo>
                      <a:pt x="488" y="1116"/>
                    </a:lnTo>
                    <a:lnTo>
                      <a:pt x="458" y="1112"/>
                    </a:lnTo>
                    <a:lnTo>
                      <a:pt x="428" y="1107"/>
                    </a:lnTo>
                    <a:lnTo>
                      <a:pt x="400" y="1099"/>
                    </a:lnTo>
                    <a:lnTo>
                      <a:pt x="371" y="1092"/>
                    </a:lnTo>
                    <a:lnTo>
                      <a:pt x="345" y="1082"/>
                    </a:lnTo>
                    <a:lnTo>
                      <a:pt x="318" y="1073"/>
                    </a:lnTo>
                    <a:lnTo>
                      <a:pt x="293" y="1061"/>
                    </a:lnTo>
                    <a:lnTo>
                      <a:pt x="268" y="1048"/>
                    </a:lnTo>
                    <a:lnTo>
                      <a:pt x="244" y="1035"/>
                    </a:lnTo>
                    <a:lnTo>
                      <a:pt x="222" y="1020"/>
                    </a:lnTo>
                    <a:lnTo>
                      <a:pt x="200" y="1004"/>
                    </a:lnTo>
                    <a:lnTo>
                      <a:pt x="179" y="987"/>
                    </a:lnTo>
                    <a:lnTo>
                      <a:pt x="160" y="969"/>
                    </a:lnTo>
                    <a:lnTo>
                      <a:pt x="141" y="950"/>
                    </a:lnTo>
                    <a:lnTo>
                      <a:pt x="124" y="931"/>
                    </a:lnTo>
                    <a:lnTo>
                      <a:pt x="107" y="909"/>
                    </a:lnTo>
                    <a:lnTo>
                      <a:pt x="92" y="887"/>
                    </a:lnTo>
                    <a:lnTo>
                      <a:pt x="78" y="865"/>
                    </a:lnTo>
                    <a:lnTo>
                      <a:pt x="65" y="840"/>
                    </a:lnTo>
                    <a:lnTo>
                      <a:pt x="53" y="816"/>
                    </a:lnTo>
                    <a:lnTo>
                      <a:pt x="43" y="789"/>
                    </a:lnTo>
                    <a:lnTo>
                      <a:pt x="32" y="764"/>
                    </a:lnTo>
                    <a:lnTo>
                      <a:pt x="24" y="737"/>
                    </a:lnTo>
                    <a:lnTo>
                      <a:pt x="17" y="711"/>
                    </a:lnTo>
                    <a:lnTo>
                      <a:pt x="12" y="683"/>
                    </a:lnTo>
                    <a:lnTo>
                      <a:pt x="7" y="655"/>
                    </a:lnTo>
                    <a:lnTo>
                      <a:pt x="3" y="626"/>
                    </a:lnTo>
                    <a:lnTo>
                      <a:pt x="1" y="595"/>
                    </a:lnTo>
                    <a:lnTo>
                      <a:pt x="0" y="564"/>
                    </a:lnTo>
                    <a:lnTo>
                      <a:pt x="1" y="532"/>
                    </a:lnTo>
                    <a:lnTo>
                      <a:pt x="3" y="502"/>
                    </a:lnTo>
                    <a:lnTo>
                      <a:pt x="7" y="472"/>
                    </a:lnTo>
                    <a:lnTo>
                      <a:pt x="12" y="442"/>
                    </a:lnTo>
                    <a:lnTo>
                      <a:pt x="18" y="414"/>
                    </a:lnTo>
                    <a:lnTo>
                      <a:pt x="26" y="386"/>
                    </a:lnTo>
                    <a:lnTo>
                      <a:pt x="34" y="359"/>
                    </a:lnTo>
                    <a:lnTo>
                      <a:pt x="45" y="333"/>
                    </a:lnTo>
                    <a:lnTo>
                      <a:pt x="56" y="306"/>
                    </a:lnTo>
                    <a:lnTo>
                      <a:pt x="69" y="282"/>
                    </a:lnTo>
                    <a:lnTo>
                      <a:pt x="83" y="258"/>
                    </a:lnTo>
                    <a:lnTo>
                      <a:pt x="98" y="235"/>
                    </a:lnTo>
                    <a:lnTo>
                      <a:pt x="115" y="213"/>
                    </a:lnTo>
                    <a:lnTo>
                      <a:pt x="132" y="192"/>
                    </a:lnTo>
                    <a:lnTo>
                      <a:pt x="151" y="172"/>
                    </a:lnTo>
                    <a:lnTo>
                      <a:pt x="171" y="151"/>
                    </a:lnTo>
                    <a:lnTo>
                      <a:pt x="191" y="134"/>
                    </a:lnTo>
                    <a:lnTo>
                      <a:pt x="211" y="117"/>
                    </a:lnTo>
                    <a:lnTo>
                      <a:pt x="233" y="102"/>
                    </a:lnTo>
                    <a:lnTo>
                      <a:pt x="256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8" y="51"/>
                    </a:lnTo>
                    <a:lnTo>
                      <a:pt x="354" y="40"/>
                    </a:lnTo>
                    <a:lnTo>
                      <a:pt x="381" y="30"/>
                    </a:lnTo>
                    <a:lnTo>
                      <a:pt x="408" y="22"/>
                    </a:lnTo>
                    <a:lnTo>
                      <a:pt x="437" y="16"/>
                    </a:lnTo>
                    <a:lnTo>
                      <a:pt x="465" y="10"/>
                    </a:lnTo>
                    <a:lnTo>
                      <a:pt x="494" y="5"/>
                    </a:lnTo>
                    <a:lnTo>
                      <a:pt x="524" y="3"/>
                    </a:lnTo>
                    <a:lnTo>
                      <a:pt x="554" y="1"/>
                    </a:lnTo>
                    <a:lnTo>
                      <a:pt x="585" y="0"/>
                    </a:lnTo>
                    <a:lnTo>
                      <a:pt x="613" y="1"/>
                    </a:lnTo>
                    <a:lnTo>
                      <a:pt x="641" y="2"/>
                    </a:lnTo>
                    <a:lnTo>
                      <a:pt x="669" y="4"/>
                    </a:lnTo>
                    <a:lnTo>
                      <a:pt x="696" y="8"/>
                    </a:lnTo>
                    <a:lnTo>
                      <a:pt x="724" y="12"/>
                    </a:lnTo>
                    <a:lnTo>
                      <a:pt x="751" y="19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8" y="51"/>
                    </a:lnTo>
                    <a:lnTo>
                      <a:pt x="884" y="61"/>
                    </a:lnTo>
                    <a:lnTo>
                      <a:pt x="908" y="73"/>
                    </a:lnTo>
                    <a:lnTo>
                      <a:pt x="931" y="86"/>
                    </a:lnTo>
                    <a:lnTo>
                      <a:pt x="955" y="99"/>
                    </a:lnTo>
                    <a:lnTo>
                      <a:pt x="977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8" y="165"/>
                    </a:lnTo>
                    <a:lnTo>
                      <a:pt x="1056" y="185"/>
                    </a:lnTo>
                    <a:lnTo>
                      <a:pt x="1073" y="206"/>
                    </a:lnTo>
                    <a:lnTo>
                      <a:pt x="1089" y="228"/>
                    </a:lnTo>
                    <a:lnTo>
                      <a:pt x="1105" y="250"/>
                    </a:lnTo>
                    <a:lnTo>
                      <a:pt x="1119" y="275"/>
                    </a:lnTo>
                    <a:lnTo>
                      <a:pt x="1132" y="300"/>
                    </a:lnTo>
                    <a:lnTo>
                      <a:pt x="1143" y="327"/>
                    </a:lnTo>
                    <a:lnTo>
                      <a:pt x="1154" y="353"/>
                    </a:lnTo>
                    <a:lnTo>
                      <a:pt x="1162" y="382"/>
                    </a:lnTo>
                    <a:lnTo>
                      <a:pt x="1170" y="411"/>
                    </a:lnTo>
                    <a:lnTo>
                      <a:pt x="1175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1" y="662"/>
                    </a:lnTo>
                    <a:lnTo>
                      <a:pt x="1167" y="682"/>
                    </a:lnTo>
                    <a:lnTo>
                      <a:pt x="1162" y="701"/>
                    </a:lnTo>
                    <a:lnTo>
                      <a:pt x="1157" y="720"/>
                    </a:lnTo>
                    <a:lnTo>
                      <a:pt x="1152" y="738"/>
                    </a:lnTo>
                    <a:lnTo>
                      <a:pt x="1145" y="756"/>
                    </a:lnTo>
                    <a:lnTo>
                      <a:pt x="1138" y="774"/>
                    </a:lnTo>
                    <a:lnTo>
                      <a:pt x="1131" y="793"/>
                    </a:lnTo>
                    <a:lnTo>
                      <a:pt x="1123" y="810"/>
                    </a:lnTo>
                    <a:lnTo>
                      <a:pt x="1115" y="827"/>
                    </a:lnTo>
                    <a:lnTo>
                      <a:pt x="1105" y="843"/>
                    </a:lnTo>
                    <a:lnTo>
                      <a:pt x="1096" y="859"/>
                    </a:lnTo>
                    <a:lnTo>
                      <a:pt x="1085" y="875"/>
                    </a:lnTo>
                    <a:lnTo>
                      <a:pt x="1074" y="891"/>
                    </a:lnTo>
                    <a:lnTo>
                      <a:pt x="1064" y="906"/>
                    </a:lnTo>
                    <a:lnTo>
                      <a:pt x="1052" y="921"/>
                    </a:lnTo>
                    <a:lnTo>
                      <a:pt x="1039" y="935"/>
                    </a:lnTo>
                    <a:lnTo>
                      <a:pt x="1027" y="949"/>
                    </a:lnTo>
                    <a:lnTo>
                      <a:pt x="1014" y="961"/>
                    </a:lnTo>
                    <a:lnTo>
                      <a:pt x="1000" y="974"/>
                    </a:lnTo>
                    <a:lnTo>
                      <a:pt x="985" y="986"/>
                    </a:lnTo>
                    <a:lnTo>
                      <a:pt x="972" y="997"/>
                    </a:lnTo>
                    <a:lnTo>
                      <a:pt x="956" y="1009"/>
                    </a:lnTo>
                    <a:lnTo>
                      <a:pt x="941" y="1020"/>
                    </a:lnTo>
                    <a:lnTo>
                      <a:pt x="925" y="1029"/>
                    </a:lnTo>
                    <a:lnTo>
                      <a:pt x="908" y="1040"/>
                    </a:lnTo>
                    <a:lnTo>
                      <a:pt x="891" y="1048"/>
                    </a:lnTo>
                    <a:close/>
                    <a:moveTo>
                      <a:pt x="723" y="70"/>
                    </a:moveTo>
                    <a:lnTo>
                      <a:pt x="692" y="62"/>
                    </a:lnTo>
                    <a:lnTo>
                      <a:pt x="661" y="57"/>
                    </a:lnTo>
                    <a:lnTo>
                      <a:pt x="645" y="55"/>
                    </a:lnTo>
                    <a:lnTo>
                      <a:pt x="631" y="53"/>
                    </a:lnTo>
                    <a:lnTo>
                      <a:pt x="616" y="53"/>
                    </a:lnTo>
                    <a:lnTo>
                      <a:pt x="600" y="52"/>
                    </a:lnTo>
                    <a:lnTo>
                      <a:pt x="574" y="53"/>
                    </a:lnTo>
                    <a:lnTo>
                      <a:pt x="550" y="54"/>
                    </a:lnTo>
                    <a:lnTo>
                      <a:pt x="526" y="57"/>
                    </a:lnTo>
                    <a:lnTo>
                      <a:pt x="502" y="61"/>
                    </a:lnTo>
                    <a:lnTo>
                      <a:pt x="479" y="67"/>
                    </a:lnTo>
                    <a:lnTo>
                      <a:pt x="457" y="73"/>
                    </a:lnTo>
                    <a:lnTo>
                      <a:pt x="436" y="80"/>
                    </a:lnTo>
                    <a:lnTo>
                      <a:pt x="414" y="90"/>
                    </a:lnTo>
                    <a:lnTo>
                      <a:pt x="394" y="99"/>
                    </a:lnTo>
                    <a:lnTo>
                      <a:pt x="374" y="110"/>
                    </a:lnTo>
                    <a:lnTo>
                      <a:pt x="355" y="122"/>
                    </a:lnTo>
                    <a:lnTo>
                      <a:pt x="337" y="134"/>
                    </a:lnTo>
                    <a:lnTo>
                      <a:pt x="320" y="149"/>
                    </a:lnTo>
                    <a:lnTo>
                      <a:pt x="304" y="164"/>
                    </a:lnTo>
                    <a:lnTo>
                      <a:pt x="288" y="180"/>
                    </a:lnTo>
                    <a:lnTo>
                      <a:pt x="274" y="197"/>
                    </a:lnTo>
                    <a:lnTo>
                      <a:pt x="260" y="214"/>
                    </a:lnTo>
                    <a:lnTo>
                      <a:pt x="246" y="233"/>
                    </a:lnTo>
                    <a:lnTo>
                      <a:pt x="234" y="253"/>
                    </a:lnTo>
                    <a:lnTo>
                      <a:pt x="223" y="273"/>
                    </a:lnTo>
                    <a:lnTo>
                      <a:pt x="212" y="296"/>
                    </a:lnTo>
                    <a:lnTo>
                      <a:pt x="203" y="318"/>
                    </a:lnTo>
                    <a:lnTo>
                      <a:pt x="193" y="341"/>
                    </a:lnTo>
                    <a:lnTo>
                      <a:pt x="185" y="366"/>
                    </a:lnTo>
                    <a:lnTo>
                      <a:pt x="178" y="390"/>
                    </a:lnTo>
                    <a:lnTo>
                      <a:pt x="173" y="416"/>
                    </a:lnTo>
                    <a:lnTo>
                      <a:pt x="168" y="442"/>
                    </a:lnTo>
                    <a:lnTo>
                      <a:pt x="163" y="469"/>
                    </a:lnTo>
                    <a:lnTo>
                      <a:pt x="160" y="496"/>
                    </a:lnTo>
                    <a:lnTo>
                      <a:pt x="158" y="525"/>
                    </a:lnTo>
                    <a:lnTo>
                      <a:pt x="157" y="553"/>
                    </a:lnTo>
                    <a:lnTo>
                      <a:pt x="156" y="582"/>
                    </a:lnTo>
                    <a:lnTo>
                      <a:pt x="157" y="610"/>
                    </a:lnTo>
                    <a:lnTo>
                      <a:pt x="158" y="638"/>
                    </a:lnTo>
                    <a:lnTo>
                      <a:pt x="160" y="665"/>
                    </a:lnTo>
                    <a:lnTo>
                      <a:pt x="163" y="691"/>
                    </a:lnTo>
                    <a:lnTo>
                      <a:pt x="168" y="716"/>
                    </a:lnTo>
                    <a:lnTo>
                      <a:pt x="173" y="741"/>
                    </a:lnTo>
                    <a:lnTo>
                      <a:pt x="179" y="764"/>
                    </a:lnTo>
                    <a:lnTo>
                      <a:pt x="187" y="787"/>
                    </a:lnTo>
                    <a:lnTo>
                      <a:pt x="195" y="810"/>
                    </a:lnTo>
                    <a:lnTo>
                      <a:pt x="205" y="831"/>
                    </a:lnTo>
                    <a:lnTo>
                      <a:pt x="215" y="852"/>
                    </a:lnTo>
                    <a:lnTo>
                      <a:pt x="226" y="871"/>
                    </a:lnTo>
                    <a:lnTo>
                      <a:pt x="239" y="890"/>
                    </a:lnTo>
                    <a:lnTo>
                      <a:pt x="251" y="908"/>
                    </a:lnTo>
                    <a:lnTo>
                      <a:pt x="265" y="925"/>
                    </a:lnTo>
                    <a:lnTo>
                      <a:pt x="280" y="942"/>
                    </a:lnTo>
                    <a:lnTo>
                      <a:pt x="295" y="957"/>
                    </a:lnTo>
                    <a:lnTo>
                      <a:pt x="312" y="972"/>
                    </a:lnTo>
                    <a:lnTo>
                      <a:pt x="328" y="986"/>
                    </a:lnTo>
                    <a:lnTo>
                      <a:pt x="345" y="997"/>
                    </a:lnTo>
                    <a:lnTo>
                      <a:pt x="363" y="1009"/>
                    </a:lnTo>
                    <a:lnTo>
                      <a:pt x="382" y="1020"/>
                    </a:lnTo>
                    <a:lnTo>
                      <a:pt x="400" y="1029"/>
                    </a:lnTo>
                    <a:lnTo>
                      <a:pt x="420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3" y="1067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4" y="1069"/>
                    </a:lnTo>
                    <a:lnTo>
                      <a:pt x="640" y="1066"/>
                    </a:lnTo>
                    <a:lnTo>
                      <a:pt x="666" y="1063"/>
                    </a:lnTo>
                    <a:lnTo>
                      <a:pt x="691" y="1058"/>
                    </a:lnTo>
                    <a:lnTo>
                      <a:pt x="714" y="1050"/>
                    </a:lnTo>
                    <a:lnTo>
                      <a:pt x="738" y="1042"/>
                    </a:lnTo>
                    <a:lnTo>
                      <a:pt x="761" y="1032"/>
                    </a:lnTo>
                    <a:lnTo>
                      <a:pt x="782" y="1021"/>
                    </a:lnTo>
                    <a:lnTo>
                      <a:pt x="803" y="1008"/>
                    </a:lnTo>
                    <a:lnTo>
                      <a:pt x="822" y="995"/>
                    </a:lnTo>
                    <a:lnTo>
                      <a:pt x="840" y="980"/>
                    </a:lnTo>
                    <a:lnTo>
                      <a:pt x="858" y="966"/>
                    </a:lnTo>
                    <a:lnTo>
                      <a:pt x="875" y="949"/>
                    </a:lnTo>
                    <a:lnTo>
                      <a:pt x="891" y="932"/>
                    </a:lnTo>
                    <a:lnTo>
                      <a:pt x="906" y="914"/>
                    </a:lnTo>
                    <a:lnTo>
                      <a:pt x="920" y="894"/>
                    </a:lnTo>
                    <a:lnTo>
                      <a:pt x="932" y="875"/>
                    </a:lnTo>
                    <a:lnTo>
                      <a:pt x="944" y="855"/>
                    </a:lnTo>
                    <a:lnTo>
                      <a:pt x="956" y="834"/>
                    </a:lnTo>
                    <a:lnTo>
                      <a:pt x="966" y="813"/>
                    </a:lnTo>
                    <a:lnTo>
                      <a:pt x="976" y="791"/>
                    </a:lnTo>
                    <a:lnTo>
                      <a:pt x="984" y="769"/>
                    </a:lnTo>
                    <a:lnTo>
                      <a:pt x="993" y="746"/>
                    </a:lnTo>
                    <a:lnTo>
                      <a:pt x="999" y="724"/>
                    </a:lnTo>
                    <a:lnTo>
                      <a:pt x="1006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3" y="612"/>
                    </a:lnTo>
                    <a:lnTo>
                      <a:pt x="1025" y="592"/>
                    </a:lnTo>
                    <a:lnTo>
                      <a:pt x="1026" y="572"/>
                    </a:lnTo>
                    <a:lnTo>
                      <a:pt x="1026" y="552"/>
                    </a:lnTo>
                    <a:lnTo>
                      <a:pt x="1026" y="514"/>
                    </a:lnTo>
                    <a:lnTo>
                      <a:pt x="1025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4" y="393"/>
                    </a:lnTo>
                    <a:lnTo>
                      <a:pt x="1008" y="366"/>
                    </a:lnTo>
                    <a:lnTo>
                      <a:pt x="999" y="338"/>
                    </a:lnTo>
                    <a:lnTo>
                      <a:pt x="989" y="310"/>
                    </a:lnTo>
                    <a:lnTo>
                      <a:pt x="982" y="296"/>
                    </a:lnTo>
                    <a:lnTo>
                      <a:pt x="976" y="282"/>
                    </a:lnTo>
                    <a:lnTo>
                      <a:pt x="970" y="268"/>
                    </a:lnTo>
                    <a:lnTo>
                      <a:pt x="962" y="254"/>
                    </a:lnTo>
                    <a:lnTo>
                      <a:pt x="946" y="229"/>
                    </a:lnTo>
                    <a:lnTo>
                      <a:pt x="927" y="203"/>
                    </a:lnTo>
                    <a:lnTo>
                      <a:pt x="918" y="192"/>
                    </a:lnTo>
                    <a:lnTo>
                      <a:pt x="908" y="180"/>
                    </a:lnTo>
                    <a:lnTo>
                      <a:pt x="898" y="169"/>
                    </a:lnTo>
                    <a:lnTo>
                      <a:pt x="886" y="159"/>
                    </a:lnTo>
                    <a:lnTo>
                      <a:pt x="874" y="149"/>
                    </a:lnTo>
                    <a:lnTo>
                      <a:pt x="863" y="140"/>
                    </a:lnTo>
                    <a:lnTo>
                      <a:pt x="851" y="131"/>
                    </a:lnTo>
                    <a:lnTo>
                      <a:pt x="838" y="123"/>
                    </a:lnTo>
                    <a:lnTo>
                      <a:pt x="824" y="114"/>
                    </a:lnTo>
                    <a:lnTo>
                      <a:pt x="812" y="106"/>
                    </a:lnTo>
                    <a:lnTo>
                      <a:pt x="798" y="99"/>
                    </a:lnTo>
                    <a:lnTo>
                      <a:pt x="783" y="92"/>
                    </a:lnTo>
                    <a:lnTo>
                      <a:pt x="769" y="86"/>
                    </a:lnTo>
                    <a:lnTo>
                      <a:pt x="753" y="80"/>
                    </a:lnTo>
                    <a:lnTo>
                      <a:pt x="739" y="75"/>
                    </a:lnTo>
                    <a:lnTo>
                      <a:pt x="723" y="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1" name="Freeform 33"/>
              <p:cNvSpPr/>
              <p:nvPr/>
            </p:nvSpPr>
            <p:spPr>
              <a:xfrm>
                <a:off x="1146600" y="290160"/>
                <a:ext cx="65880" cy="784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941" h="1080">
                    <a:moveTo>
                      <a:pt x="138" y="536"/>
                    </a:moveTo>
                    <a:lnTo>
                      <a:pt x="138" y="1080"/>
                    </a:lnTo>
                    <a:lnTo>
                      <a:pt x="110" y="1077"/>
                    </a:lnTo>
                    <a:lnTo>
                      <a:pt x="98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69" y="3"/>
                    </a:lnTo>
                    <a:lnTo>
                      <a:pt x="95" y="2"/>
                    </a:lnTo>
                    <a:lnTo>
                      <a:pt x="138" y="0"/>
                    </a:lnTo>
                    <a:lnTo>
                      <a:pt x="138" y="452"/>
                    </a:lnTo>
                    <a:lnTo>
                      <a:pt x="470" y="461"/>
                    </a:lnTo>
                    <a:lnTo>
                      <a:pt x="488" y="460"/>
                    </a:lnTo>
                    <a:lnTo>
                      <a:pt x="507" y="459"/>
                    </a:lnTo>
                    <a:lnTo>
                      <a:pt x="527" y="458"/>
                    </a:lnTo>
                    <a:lnTo>
                      <a:pt x="548" y="458"/>
                    </a:lnTo>
                    <a:lnTo>
                      <a:pt x="569" y="456"/>
                    </a:lnTo>
                    <a:lnTo>
                      <a:pt x="591" y="455"/>
                    </a:lnTo>
                    <a:lnTo>
                      <a:pt x="614" y="455"/>
                    </a:lnTo>
                    <a:lnTo>
                      <a:pt x="638" y="454"/>
                    </a:lnTo>
                    <a:lnTo>
                      <a:pt x="661" y="454"/>
                    </a:lnTo>
                    <a:lnTo>
                      <a:pt x="684" y="453"/>
                    </a:lnTo>
                    <a:lnTo>
                      <a:pt x="706" y="453"/>
                    </a:lnTo>
                    <a:lnTo>
                      <a:pt x="728" y="453"/>
                    </a:lnTo>
                    <a:lnTo>
                      <a:pt x="748" y="452"/>
                    </a:lnTo>
                    <a:lnTo>
                      <a:pt x="767" y="452"/>
                    </a:lnTo>
                    <a:lnTo>
                      <a:pt x="785" y="452"/>
                    </a:lnTo>
                    <a:lnTo>
                      <a:pt x="803" y="452"/>
                    </a:lnTo>
                    <a:lnTo>
                      <a:pt x="803" y="0"/>
                    </a:lnTo>
                    <a:lnTo>
                      <a:pt x="843" y="2"/>
                    </a:lnTo>
                    <a:lnTo>
                      <a:pt x="872" y="3"/>
                    </a:lnTo>
                    <a:lnTo>
                      <a:pt x="898" y="2"/>
                    </a:lnTo>
                    <a:lnTo>
                      <a:pt x="941" y="0"/>
                    </a:lnTo>
                    <a:lnTo>
                      <a:pt x="941" y="1080"/>
                    </a:lnTo>
                    <a:lnTo>
                      <a:pt x="912" y="1077"/>
                    </a:lnTo>
                    <a:lnTo>
                      <a:pt x="901" y="1076"/>
                    </a:lnTo>
                    <a:lnTo>
                      <a:pt x="894" y="1076"/>
                    </a:lnTo>
                    <a:lnTo>
                      <a:pt x="872" y="1074"/>
                    </a:lnTo>
                    <a:lnTo>
                      <a:pt x="847" y="1076"/>
                    </a:lnTo>
                    <a:lnTo>
                      <a:pt x="828" y="1077"/>
                    </a:lnTo>
                    <a:lnTo>
                      <a:pt x="803" y="1080"/>
                    </a:lnTo>
                    <a:lnTo>
                      <a:pt x="803" y="536"/>
                    </a:lnTo>
                    <a:lnTo>
                      <a:pt x="692" y="534"/>
                    </a:lnTo>
                    <a:lnTo>
                      <a:pt x="562" y="529"/>
                    </a:lnTo>
                    <a:lnTo>
                      <a:pt x="378" y="529"/>
                    </a:lnTo>
                    <a:lnTo>
                      <a:pt x="365" y="529"/>
                    </a:lnTo>
                    <a:lnTo>
                      <a:pt x="349" y="529"/>
                    </a:lnTo>
                    <a:lnTo>
                      <a:pt x="330" y="530"/>
                    </a:lnTo>
                    <a:lnTo>
                      <a:pt x="309" y="530"/>
                    </a:lnTo>
                    <a:lnTo>
                      <a:pt x="288" y="532"/>
                    </a:lnTo>
                    <a:lnTo>
                      <a:pt x="271" y="533"/>
                    </a:lnTo>
                    <a:lnTo>
                      <a:pt x="257" y="533"/>
                    </a:lnTo>
                    <a:lnTo>
                      <a:pt x="249" y="534"/>
                    </a:lnTo>
                    <a:lnTo>
                      <a:pt x="138" y="53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2" name="Freeform 34"/>
              <p:cNvSpPr/>
              <p:nvPr/>
            </p:nvSpPr>
            <p:spPr>
              <a:xfrm>
                <a:off x="1063800" y="290160"/>
                <a:ext cx="65880" cy="8028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934" h="1122">
                    <a:moveTo>
                      <a:pt x="323" y="1082"/>
                    </a:moveTo>
                    <a:lnTo>
                      <a:pt x="298" y="1073"/>
                    </a:lnTo>
                    <a:lnTo>
                      <a:pt x="274" y="1061"/>
                    </a:lnTo>
                    <a:lnTo>
                      <a:pt x="250" y="1049"/>
                    </a:lnTo>
                    <a:lnTo>
                      <a:pt x="228" y="1036"/>
                    </a:lnTo>
                    <a:lnTo>
                      <a:pt x="207" y="1021"/>
                    </a:lnTo>
                    <a:lnTo>
                      <a:pt x="187" y="1005"/>
                    </a:lnTo>
                    <a:lnTo>
                      <a:pt x="168" y="988"/>
                    </a:lnTo>
                    <a:lnTo>
                      <a:pt x="150" y="970"/>
                    </a:lnTo>
                    <a:lnTo>
                      <a:pt x="132" y="951"/>
                    </a:lnTo>
                    <a:lnTo>
                      <a:pt x="116" y="932"/>
                    </a:lnTo>
                    <a:lnTo>
                      <a:pt x="100" y="910"/>
                    </a:lnTo>
                    <a:lnTo>
                      <a:pt x="86" y="888"/>
                    </a:lnTo>
                    <a:lnTo>
                      <a:pt x="72" y="865"/>
                    </a:lnTo>
                    <a:lnTo>
                      <a:pt x="61" y="841"/>
                    </a:lnTo>
                    <a:lnTo>
                      <a:pt x="49" y="816"/>
                    </a:lnTo>
                    <a:lnTo>
                      <a:pt x="40" y="789"/>
                    </a:lnTo>
                    <a:lnTo>
                      <a:pt x="30" y="763"/>
                    </a:lnTo>
                    <a:lnTo>
                      <a:pt x="23" y="735"/>
                    </a:lnTo>
                    <a:lnTo>
                      <a:pt x="15" y="708"/>
                    </a:lnTo>
                    <a:lnTo>
                      <a:pt x="10" y="679"/>
                    </a:lnTo>
                    <a:lnTo>
                      <a:pt x="6" y="649"/>
                    </a:lnTo>
                    <a:lnTo>
                      <a:pt x="2" y="620"/>
                    </a:lnTo>
                    <a:lnTo>
                      <a:pt x="1" y="589"/>
                    </a:lnTo>
                    <a:lnTo>
                      <a:pt x="0" y="558"/>
                    </a:lnTo>
                    <a:lnTo>
                      <a:pt x="0" y="536"/>
                    </a:lnTo>
                    <a:lnTo>
                      <a:pt x="1" y="514"/>
                    </a:lnTo>
                    <a:lnTo>
                      <a:pt x="4" y="494"/>
                    </a:lnTo>
                    <a:lnTo>
                      <a:pt x="6" y="473"/>
                    </a:lnTo>
                    <a:lnTo>
                      <a:pt x="8" y="454"/>
                    </a:lnTo>
                    <a:lnTo>
                      <a:pt x="11" y="434"/>
                    </a:lnTo>
                    <a:lnTo>
                      <a:pt x="15" y="415"/>
                    </a:lnTo>
                    <a:lnTo>
                      <a:pt x="21" y="396"/>
                    </a:lnTo>
                    <a:lnTo>
                      <a:pt x="26" y="378"/>
                    </a:lnTo>
                    <a:lnTo>
                      <a:pt x="31" y="359"/>
                    </a:lnTo>
                    <a:lnTo>
                      <a:pt x="37" y="341"/>
                    </a:lnTo>
                    <a:lnTo>
                      <a:pt x="45" y="323"/>
                    </a:lnTo>
                    <a:lnTo>
                      <a:pt x="52" y="306"/>
                    </a:lnTo>
                    <a:lnTo>
                      <a:pt x="60" y="290"/>
                    </a:lnTo>
                    <a:lnTo>
                      <a:pt x="69" y="273"/>
                    </a:lnTo>
                    <a:lnTo>
                      <a:pt x="78" y="258"/>
                    </a:lnTo>
                    <a:lnTo>
                      <a:pt x="88" y="242"/>
                    </a:lnTo>
                    <a:lnTo>
                      <a:pt x="99" y="227"/>
                    </a:lnTo>
                    <a:lnTo>
                      <a:pt x="109" y="212"/>
                    </a:lnTo>
                    <a:lnTo>
                      <a:pt x="121" y="198"/>
                    </a:lnTo>
                    <a:lnTo>
                      <a:pt x="133" y="184"/>
                    </a:lnTo>
                    <a:lnTo>
                      <a:pt x="144" y="172"/>
                    </a:lnTo>
                    <a:lnTo>
                      <a:pt x="157" y="159"/>
                    </a:lnTo>
                    <a:lnTo>
                      <a:pt x="171" y="147"/>
                    </a:lnTo>
                    <a:lnTo>
                      <a:pt x="185" y="136"/>
                    </a:lnTo>
                    <a:lnTo>
                      <a:pt x="198" y="124"/>
                    </a:lnTo>
                    <a:lnTo>
                      <a:pt x="213" y="113"/>
                    </a:lnTo>
                    <a:lnTo>
                      <a:pt x="228" y="103"/>
                    </a:lnTo>
                    <a:lnTo>
                      <a:pt x="244" y="93"/>
                    </a:lnTo>
                    <a:lnTo>
                      <a:pt x="260" y="84"/>
                    </a:lnTo>
                    <a:lnTo>
                      <a:pt x="276" y="75"/>
                    </a:lnTo>
                    <a:lnTo>
                      <a:pt x="293" y="67"/>
                    </a:lnTo>
                    <a:lnTo>
                      <a:pt x="310" y="59"/>
                    </a:lnTo>
                    <a:lnTo>
                      <a:pt x="327" y="51"/>
                    </a:lnTo>
                    <a:lnTo>
                      <a:pt x="345" y="44"/>
                    </a:lnTo>
                    <a:lnTo>
                      <a:pt x="363" y="38"/>
                    </a:lnTo>
                    <a:lnTo>
                      <a:pt x="381" y="31"/>
                    </a:lnTo>
                    <a:lnTo>
                      <a:pt x="399" y="26"/>
                    </a:lnTo>
                    <a:lnTo>
                      <a:pt x="417" y="21"/>
                    </a:lnTo>
                    <a:lnTo>
                      <a:pt x="436" y="17"/>
                    </a:lnTo>
                    <a:lnTo>
                      <a:pt x="455" y="12"/>
                    </a:lnTo>
                    <a:lnTo>
                      <a:pt x="474" y="9"/>
                    </a:lnTo>
                    <a:lnTo>
                      <a:pt x="494" y="6"/>
                    </a:lnTo>
                    <a:lnTo>
                      <a:pt x="514" y="4"/>
                    </a:lnTo>
                    <a:lnTo>
                      <a:pt x="533" y="2"/>
                    </a:lnTo>
                    <a:lnTo>
                      <a:pt x="554" y="1"/>
                    </a:lnTo>
                    <a:lnTo>
                      <a:pt x="575" y="0"/>
                    </a:lnTo>
                    <a:lnTo>
                      <a:pt x="595" y="0"/>
                    </a:lnTo>
                    <a:lnTo>
                      <a:pt x="623" y="1"/>
                    </a:lnTo>
                    <a:lnTo>
                      <a:pt x="653" y="2"/>
                    </a:lnTo>
                    <a:lnTo>
                      <a:pt x="682" y="4"/>
                    </a:lnTo>
                    <a:lnTo>
                      <a:pt x="711" y="7"/>
                    </a:lnTo>
                    <a:lnTo>
                      <a:pt x="740" y="12"/>
                    </a:lnTo>
                    <a:lnTo>
                      <a:pt x="768" y="18"/>
                    </a:lnTo>
                    <a:lnTo>
                      <a:pt x="798" y="25"/>
                    </a:lnTo>
                    <a:lnTo>
                      <a:pt x="827" y="33"/>
                    </a:lnTo>
                    <a:lnTo>
                      <a:pt x="854" y="41"/>
                    </a:lnTo>
                    <a:lnTo>
                      <a:pt x="882" y="51"/>
                    </a:lnTo>
                    <a:lnTo>
                      <a:pt x="907" y="61"/>
                    </a:lnTo>
                    <a:lnTo>
                      <a:pt x="934" y="73"/>
                    </a:lnTo>
                    <a:lnTo>
                      <a:pt x="924" y="98"/>
                    </a:lnTo>
                    <a:lnTo>
                      <a:pt x="916" y="127"/>
                    </a:lnTo>
                    <a:lnTo>
                      <a:pt x="907" y="159"/>
                    </a:lnTo>
                    <a:lnTo>
                      <a:pt x="900" y="194"/>
                    </a:lnTo>
                    <a:lnTo>
                      <a:pt x="890" y="195"/>
                    </a:lnTo>
                    <a:lnTo>
                      <a:pt x="880" y="183"/>
                    </a:lnTo>
                    <a:lnTo>
                      <a:pt x="866" y="171"/>
                    </a:lnTo>
                    <a:lnTo>
                      <a:pt x="850" y="157"/>
                    </a:lnTo>
                    <a:lnTo>
                      <a:pt x="831" y="142"/>
                    </a:lnTo>
                    <a:lnTo>
                      <a:pt x="810" y="127"/>
                    </a:lnTo>
                    <a:lnTo>
                      <a:pt x="785" y="113"/>
                    </a:lnTo>
                    <a:lnTo>
                      <a:pt x="758" y="99"/>
                    </a:lnTo>
                    <a:lnTo>
                      <a:pt x="727" y="86"/>
                    </a:lnTo>
                    <a:lnTo>
                      <a:pt x="711" y="80"/>
                    </a:lnTo>
                    <a:lnTo>
                      <a:pt x="694" y="75"/>
                    </a:lnTo>
                    <a:lnTo>
                      <a:pt x="677" y="70"/>
                    </a:lnTo>
                    <a:lnTo>
                      <a:pt x="660" y="67"/>
                    </a:lnTo>
                    <a:lnTo>
                      <a:pt x="642" y="63"/>
                    </a:lnTo>
                    <a:lnTo>
                      <a:pt x="624" y="61"/>
                    </a:lnTo>
                    <a:lnTo>
                      <a:pt x="606" y="60"/>
                    </a:lnTo>
                    <a:lnTo>
                      <a:pt x="588" y="59"/>
                    </a:lnTo>
                    <a:lnTo>
                      <a:pt x="571" y="59"/>
                    </a:lnTo>
                    <a:lnTo>
                      <a:pt x="554" y="60"/>
                    </a:lnTo>
                    <a:lnTo>
                      <a:pt x="539" y="61"/>
                    </a:lnTo>
                    <a:lnTo>
                      <a:pt x="523" y="63"/>
                    </a:lnTo>
                    <a:lnTo>
                      <a:pt x="507" y="65"/>
                    </a:lnTo>
                    <a:lnTo>
                      <a:pt x="491" y="69"/>
                    </a:lnTo>
                    <a:lnTo>
                      <a:pt x="476" y="72"/>
                    </a:lnTo>
                    <a:lnTo>
                      <a:pt x="460" y="76"/>
                    </a:lnTo>
                    <a:lnTo>
                      <a:pt x="446" y="80"/>
                    </a:lnTo>
                    <a:lnTo>
                      <a:pt x="432" y="86"/>
                    </a:lnTo>
                    <a:lnTo>
                      <a:pt x="418" y="91"/>
                    </a:lnTo>
                    <a:lnTo>
                      <a:pt x="404" y="97"/>
                    </a:lnTo>
                    <a:lnTo>
                      <a:pt x="391" y="104"/>
                    </a:lnTo>
                    <a:lnTo>
                      <a:pt x="379" y="111"/>
                    </a:lnTo>
                    <a:lnTo>
                      <a:pt x="366" y="119"/>
                    </a:lnTo>
                    <a:lnTo>
                      <a:pt x="353" y="126"/>
                    </a:lnTo>
                    <a:lnTo>
                      <a:pt x="341" y="134"/>
                    </a:lnTo>
                    <a:lnTo>
                      <a:pt x="330" y="144"/>
                    </a:lnTo>
                    <a:lnTo>
                      <a:pt x="318" y="154"/>
                    </a:lnTo>
                    <a:lnTo>
                      <a:pt x="308" y="163"/>
                    </a:lnTo>
                    <a:lnTo>
                      <a:pt x="297" y="174"/>
                    </a:lnTo>
                    <a:lnTo>
                      <a:pt x="286" y="184"/>
                    </a:lnTo>
                    <a:lnTo>
                      <a:pt x="277" y="195"/>
                    </a:lnTo>
                    <a:lnTo>
                      <a:pt x="267" y="207"/>
                    </a:lnTo>
                    <a:lnTo>
                      <a:pt x="258" y="218"/>
                    </a:lnTo>
                    <a:lnTo>
                      <a:pt x="249" y="231"/>
                    </a:lnTo>
                    <a:lnTo>
                      <a:pt x="241" y="243"/>
                    </a:lnTo>
                    <a:lnTo>
                      <a:pt x="233" y="257"/>
                    </a:lnTo>
                    <a:lnTo>
                      <a:pt x="219" y="283"/>
                    </a:lnTo>
                    <a:lnTo>
                      <a:pt x="206" y="313"/>
                    </a:lnTo>
                    <a:lnTo>
                      <a:pt x="194" y="341"/>
                    </a:lnTo>
                    <a:lnTo>
                      <a:pt x="184" y="372"/>
                    </a:lnTo>
                    <a:lnTo>
                      <a:pt x="175" y="402"/>
                    </a:lnTo>
                    <a:lnTo>
                      <a:pt x="168" y="434"/>
                    </a:lnTo>
                    <a:lnTo>
                      <a:pt x="162" y="466"/>
                    </a:lnTo>
                    <a:lnTo>
                      <a:pt x="159" y="497"/>
                    </a:lnTo>
                    <a:lnTo>
                      <a:pt x="156" y="530"/>
                    </a:lnTo>
                    <a:lnTo>
                      <a:pt x="156" y="564"/>
                    </a:lnTo>
                    <a:lnTo>
                      <a:pt x="156" y="600"/>
                    </a:lnTo>
                    <a:lnTo>
                      <a:pt x="159" y="635"/>
                    </a:lnTo>
                    <a:lnTo>
                      <a:pt x="162" y="669"/>
                    </a:lnTo>
                    <a:lnTo>
                      <a:pt x="169" y="702"/>
                    </a:lnTo>
                    <a:lnTo>
                      <a:pt x="176" y="734"/>
                    </a:lnTo>
                    <a:lnTo>
                      <a:pt x="185" y="765"/>
                    </a:lnTo>
                    <a:lnTo>
                      <a:pt x="195" y="795"/>
                    </a:lnTo>
                    <a:lnTo>
                      <a:pt x="208" y="824"/>
                    </a:lnTo>
                    <a:lnTo>
                      <a:pt x="222" y="851"/>
                    </a:lnTo>
                    <a:lnTo>
                      <a:pt x="237" y="877"/>
                    </a:lnTo>
                    <a:lnTo>
                      <a:pt x="254" y="902"/>
                    </a:lnTo>
                    <a:lnTo>
                      <a:pt x="273" y="924"/>
                    </a:lnTo>
                    <a:lnTo>
                      <a:pt x="292" y="945"/>
                    </a:lnTo>
                    <a:lnTo>
                      <a:pt x="313" y="964"/>
                    </a:lnTo>
                    <a:lnTo>
                      <a:pt x="335" y="983"/>
                    </a:lnTo>
                    <a:lnTo>
                      <a:pt x="358" y="998"/>
                    </a:lnTo>
                    <a:lnTo>
                      <a:pt x="383" y="1013"/>
                    </a:lnTo>
                    <a:lnTo>
                      <a:pt x="408" y="1026"/>
                    </a:lnTo>
                    <a:lnTo>
                      <a:pt x="435" y="1037"/>
                    </a:lnTo>
                    <a:lnTo>
                      <a:pt x="461" y="1045"/>
                    </a:lnTo>
                    <a:lnTo>
                      <a:pt x="489" y="1052"/>
                    </a:lnTo>
                    <a:lnTo>
                      <a:pt x="517" y="1056"/>
                    </a:lnTo>
                    <a:lnTo>
                      <a:pt x="547" y="1059"/>
                    </a:lnTo>
                    <a:lnTo>
                      <a:pt x="577" y="1060"/>
                    </a:lnTo>
                    <a:lnTo>
                      <a:pt x="597" y="1060"/>
                    </a:lnTo>
                    <a:lnTo>
                      <a:pt x="616" y="1059"/>
                    </a:lnTo>
                    <a:lnTo>
                      <a:pt x="635" y="1057"/>
                    </a:lnTo>
                    <a:lnTo>
                      <a:pt x="653" y="1055"/>
                    </a:lnTo>
                    <a:lnTo>
                      <a:pt x="671" y="1050"/>
                    </a:lnTo>
                    <a:lnTo>
                      <a:pt x="690" y="1047"/>
                    </a:lnTo>
                    <a:lnTo>
                      <a:pt x="707" y="1042"/>
                    </a:lnTo>
                    <a:lnTo>
                      <a:pt x="725" y="1037"/>
                    </a:lnTo>
                    <a:lnTo>
                      <a:pt x="758" y="1025"/>
                    </a:lnTo>
                    <a:lnTo>
                      <a:pt x="787" y="1012"/>
                    </a:lnTo>
                    <a:lnTo>
                      <a:pt x="815" y="998"/>
                    </a:lnTo>
                    <a:lnTo>
                      <a:pt x="839" y="985"/>
                    </a:lnTo>
                    <a:lnTo>
                      <a:pt x="860" y="971"/>
                    </a:lnTo>
                    <a:lnTo>
                      <a:pt x="880" y="957"/>
                    </a:lnTo>
                    <a:lnTo>
                      <a:pt x="897" y="944"/>
                    </a:lnTo>
                    <a:lnTo>
                      <a:pt x="911" y="934"/>
                    </a:lnTo>
                    <a:lnTo>
                      <a:pt x="903" y="1031"/>
                    </a:lnTo>
                    <a:lnTo>
                      <a:pt x="880" y="1046"/>
                    </a:lnTo>
                    <a:lnTo>
                      <a:pt x="854" y="1060"/>
                    </a:lnTo>
                    <a:lnTo>
                      <a:pt x="827" y="1073"/>
                    </a:lnTo>
                    <a:lnTo>
                      <a:pt x="799" y="1084"/>
                    </a:lnTo>
                    <a:lnTo>
                      <a:pt x="771" y="1093"/>
                    </a:lnTo>
                    <a:lnTo>
                      <a:pt x="742" y="1100"/>
                    </a:lnTo>
                    <a:lnTo>
                      <a:pt x="713" y="1107"/>
                    </a:lnTo>
                    <a:lnTo>
                      <a:pt x="683" y="1112"/>
                    </a:lnTo>
                    <a:lnTo>
                      <a:pt x="651" y="1116"/>
                    </a:lnTo>
                    <a:lnTo>
                      <a:pt x="619" y="1119"/>
                    </a:lnTo>
                    <a:lnTo>
                      <a:pt x="587" y="1122"/>
                    </a:lnTo>
                    <a:lnTo>
                      <a:pt x="554" y="1122"/>
                    </a:lnTo>
                    <a:lnTo>
                      <a:pt x="524" y="1122"/>
                    </a:lnTo>
                    <a:lnTo>
                      <a:pt x="492" y="1119"/>
                    </a:lnTo>
                    <a:lnTo>
                      <a:pt x="462" y="1116"/>
                    </a:lnTo>
                    <a:lnTo>
                      <a:pt x="433" y="1112"/>
                    </a:lnTo>
                    <a:lnTo>
                      <a:pt x="404" y="1107"/>
                    </a:lnTo>
                    <a:lnTo>
                      <a:pt x="376" y="1099"/>
                    </a:lnTo>
                    <a:lnTo>
                      <a:pt x="349" y="1092"/>
                    </a:lnTo>
                    <a:lnTo>
                      <a:pt x="323" y="10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3" name="Freeform 35"/>
              <p:cNvSpPr/>
              <p:nvPr/>
            </p:nvSpPr>
            <p:spPr>
              <a:xfrm>
                <a:off x="987840" y="290160"/>
                <a:ext cx="70560" cy="78480"/>
              </a:xfrm>
              <a:custGeom>
                <a:avLst/>
                <a:gdLst>
                  <a:gd name="textAreaLeft" fmla="*/ 0 w 70560"/>
                  <a:gd name="textAreaRight" fmla="*/ 71280 w 7056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1001" h="1104">
                    <a:moveTo>
                      <a:pt x="229" y="777"/>
                    </a:moveTo>
                    <a:lnTo>
                      <a:pt x="184" y="901"/>
                    </a:lnTo>
                    <a:lnTo>
                      <a:pt x="147" y="998"/>
                    </a:lnTo>
                    <a:lnTo>
                      <a:pt x="114" y="1104"/>
                    </a:lnTo>
                    <a:lnTo>
                      <a:pt x="88" y="1101"/>
                    </a:lnTo>
                    <a:lnTo>
                      <a:pt x="80" y="1100"/>
                    </a:lnTo>
                    <a:lnTo>
                      <a:pt x="72" y="1100"/>
                    </a:lnTo>
                    <a:lnTo>
                      <a:pt x="54" y="1098"/>
                    </a:lnTo>
                    <a:lnTo>
                      <a:pt x="36" y="1098"/>
                    </a:lnTo>
                    <a:lnTo>
                      <a:pt x="23" y="1100"/>
                    </a:lnTo>
                    <a:lnTo>
                      <a:pt x="0" y="1104"/>
                    </a:lnTo>
                    <a:lnTo>
                      <a:pt x="491" y="0"/>
                    </a:lnTo>
                    <a:lnTo>
                      <a:pt x="528" y="0"/>
                    </a:lnTo>
                    <a:lnTo>
                      <a:pt x="1001" y="1104"/>
                    </a:lnTo>
                    <a:lnTo>
                      <a:pt x="968" y="1101"/>
                    </a:lnTo>
                    <a:lnTo>
                      <a:pt x="957" y="1101"/>
                    </a:lnTo>
                    <a:lnTo>
                      <a:pt x="953" y="1100"/>
                    </a:lnTo>
                    <a:lnTo>
                      <a:pt x="944" y="1100"/>
                    </a:lnTo>
                    <a:lnTo>
                      <a:pt x="919" y="1098"/>
                    </a:lnTo>
                    <a:lnTo>
                      <a:pt x="893" y="1098"/>
                    </a:lnTo>
                    <a:lnTo>
                      <a:pt x="871" y="1100"/>
                    </a:lnTo>
                    <a:lnTo>
                      <a:pt x="836" y="1104"/>
                    </a:lnTo>
                    <a:lnTo>
                      <a:pt x="819" y="1057"/>
                    </a:lnTo>
                    <a:lnTo>
                      <a:pt x="804" y="1018"/>
                    </a:lnTo>
                    <a:lnTo>
                      <a:pt x="793" y="985"/>
                    </a:lnTo>
                    <a:lnTo>
                      <a:pt x="782" y="958"/>
                    </a:lnTo>
                    <a:lnTo>
                      <a:pt x="777" y="941"/>
                    </a:lnTo>
                    <a:lnTo>
                      <a:pt x="769" y="922"/>
                    </a:lnTo>
                    <a:lnTo>
                      <a:pt x="762" y="902"/>
                    </a:lnTo>
                    <a:lnTo>
                      <a:pt x="753" y="879"/>
                    </a:lnTo>
                    <a:lnTo>
                      <a:pt x="743" y="854"/>
                    </a:lnTo>
                    <a:lnTo>
                      <a:pt x="733" y="830"/>
                    </a:lnTo>
                    <a:lnTo>
                      <a:pt x="724" y="805"/>
                    </a:lnTo>
                    <a:lnTo>
                      <a:pt x="713" y="780"/>
                    </a:lnTo>
                    <a:lnTo>
                      <a:pt x="703" y="754"/>
                    </a:lnTo>
                    <a:lnTo>
                      <a:pt x="692" y="729"/>
                    </a:lnTo>
                    <a:lnTo>
                      <a:pt x="682" y="703"/>
                    </a:lnTo>
                    <a:lnTo>
                      <a:pt x="670" y="677"/>
                    </a:lnTo>
                    <a:lnTo>
                      <a:pt x="269" y="677"/>
                    </a:lnTo>
                    <a:lnTo>
                      <a:pt x="229" y="777"/>
                    </a:lnTo>
                    <a:close/>
                    <a:moveTo>
                      <a:pt x="646" y="610"/>
                    </a:moveTo>
                    <a:lnTo>
                      <a:pt x="472" y="208"/>
                    </a:lnTo>
                    <a:lnTo>
                      <a:pt x="299" y="610"/>
                    </a:lnTo>
                    <a:lnTo>
                      <a:pt x="646" y="6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4" name="Freeform 36"/>
              <p:cNvSpPr/>
              <p:nvPr/>
            </p:nvSpPr>
            <p:spPr>
              <a:xfrm>
                <a:off x="932040" y="290160"/>
                <a:ext cx="48600" cy="78480"/>
              </a:xfrm>
              <a:custGeom>
                <a:avLst/>
                <a:gdLst>
                  <a:gd name="textAreaLeft" fmla="*/ 0 w 48600"/>
                  <a:gd name="textAreaRight" fmla="*/ 49320 w 4860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689" h="1080">
                    <a:moveTo>
                      <a:pt x="246" y="588"/>
                    </a:moveTo>
                    <a:lnTo>
                      <a:pt x="241" y="588"/>
                    </a:lnTo>
                    <a:lnTo>
                      <a:pt x="233" y="587"/>
                    </a:lnTo>
                    <a:lnTo>
                      <a:pt x="226" y="587"/>
                    </a:lnTo>
                    <a:lnTo>
                      <a:pt x="219" y="586"/>
                    </a:lnTo>
                    <a:lnTo>
                      <a:pt x="194" y="586"/>
                    </a:lnTo>
                    <a:lnTo>
                      <a:pt x="188" y="584"/>
                    </a:lnTo>
                    <a:lnTo>
                      <a:pt x="183" y="584"/>
                    </a:lnTo>
                    <a:lnTo>
                      <a:pt x="139" y="584"/>
                    </a:lnTo>
                    <a:lnTo>
                      <a:pt x="139" y="1080"/>
                    </a:lnTo>
                    <a:lnTo>
                      <a:pt x="110" y="1077"/>
                    </a:lnTo>
                    <a:lnTo>
                      <a:pt x="99" y="1076"/>
                    </a:lnTo>
                    <a:lnTo>
                      <a:pt x="91" y="1076"/>
                    </a:lnTo>
                    <a:lnTo>
                      <a:pt x="69" y="1074"/>
                    </a:lnTo>
                    <a:lnTo>
                      <a:pt x="37" y="1076"/>
                    </a:lnTo>
                    <a:lnTo>
                      <a:pt x="0" y="1080"/>
                    </a:lnTo>
                    <a:lnTo>
                      <a:pt x="0" y="0"/>
                    </a:lnTo>
                    <a:lnTo>
                      <a:pt x="283" y="0"/>
                    </a:lnTo>
                    <a:lnTo>
                      <a:pt x="320" y="0"/>
                    </a:lnTo>
                    <a:lnTo>
                      <a:pt x="355" y="1"/>
                    </a:lnTo>
                    <a:lnTo>
                      <a:pt x="388" y="3"/>
                    </a:lnTo>
                    <a:lnTo>
                      <a:pt x="418" y="5"/>
                    </a:lnTo>
                    <a:lnTo>
                      <a:pt x="447" y="10"/>
                    </a:lnTo>
                    <a:lnTo>
                      <a:pt x="475" y="13"/>
                    </a:lnTo>
                    <a:lnTo>
                      <a:pt x="499" y="18"/>
                    </a:lnTo>
                    <a:lnTo>
                      <a:pt x="522" y="24"/>
                    </a:lnTo>
                    <a:lnTo>
                      <a:pt x="544" y="31"/>
                    </a:lnTo>
                    <a:lnTo>
                      <a:pt x="564" y="38"/>
                    </a:lnTo>
                    <a:lnTo>
                      <a:pt x="582" y="47"/>
                    </a:lnTo>
                    <a:lnTo>
                      <a:pt x="599" y="56"/>
                    </a:lnTo>
                    <a:lnTo>
                      <a:pt x="613" y="67"/>
                    </a:lnTo>
                    <a:lnTo>
                      <a:pt x="627" y="79"/>
                    </a:lnTo>
                    <a:lnTo>
                      <a:pt x="640" y="91"/>
                    </a:lnTo>
                    <a:lnTo>
                      <a:pt x="650" y="104"/>
                    </a:lnTo>
                    <a:lnTo>
                      <a:pt x="659" y="120"/>
                    </a:lnTo>
                    <a:lnTo>
                      <a:pt x="667" y="136"/>
                    </a:lnTo>
                    <a:lnTo>
                      <a:pt x="674" y="153"/>
                    </a:lnTo>
                    <a:lnTo>
                      <a:pt x="679" y="172"/>
                    </a:lnTo>
                    <a:lnTo>
                      <a:pt x="683" y="192"/>
                    </a:lnTo>
                    <a:lnTo>
                      <a:pt x="687" y="212"/>
                    </a:lnTo>
                    <a:lnTo>
                      <a:pt x="689" y="235"/>
                    </a:lnTo>
                    <a:lnTo>
                      <a:pt x="689" y="258"/>
                    </a:lnTo>
                    <a:lnTo>
                      <a:pt x="689" y="281"/>
                    </a:lnTo>
                    <a:lnTo>
                      <a:pt x="687" y="304"/>
                    </a:lnTo>
                    <a:lnTo>
                      <a:pt x="683" y="325"/>
                    </a:lnTo>
                    <a:lnTo>
                      <a:pt x="679" y="345"/>
                    </a:lnTo>
                    <a:lnTo>
                      <a:pt x="674" y="364"/>
                    </a:lnTo>
                    <a:lnTo>
                      <a:pt x="667" y="382"/>
                    </a:lnTo>
                    <a:lnTo>
                      <a:pt x="660" y="400"/>
                    </a:lnTo>
                    <a:lnTo>
                      <a:pt x="652" y="416"/>
                    </a:lnTo>
                    <a:lnTo>
                      <a:pt x="642" y="431"/>
                    </a:lnTo>
                    <a:lnTo>
                      <a:pt x="630" y="446"/>
                    </a:lnTo>
                    <a:lnTo>
                      <a:pt x="619" y="460"/>
                    </a:lnTo>
                    <a:lnTo>
                      <a:pt x="605" y="473"/>
                    </a:lnTo>
                    <a:lnTo>
                      <a:pt x="591" y="485"/>
                    </a:lnTo>
                    <a:lnTo>
                      <a:pt x="575" y="497"/>
                    </a:lnTo>
                    <a:lnTo>
                      <a:pt x="559" y="507"/>
                    </a:lnTo>
                    <a:lnTo>
                      <a:pt x="541" y="518"/>
                    </a:lnTo>
                    <a:lnTo>
                      <a:pt x="522" y="528"/>
                    </a:lnTo>
                    <a:lnTo>
                      <a:pt x="501" y="537"/>
                    </a:lnTo>
                    <a:lnTo>
                      <a:pt x="480" y="546"/>
                    </a:lnTo>
                    <a:lnTo>
                      <a:pt x="457" y="553"/>
                    </a:lnTo>
                    <a:lnTo>
                      <a:pt x="432" y="560"/>
                    </a:lnTo>
                    <a:lnTo>
                      <a:pt x="407" y="568"/>
                    </a:lnTo>
                    <a:lnTo>
                      <a:pt x="379" y="574"/>
                    </a:lnTo>
                    <a:lnTo>
                      <a:pt x="351" y="580"/>
                    </a:lnTo>
                    <a:lnTo>
                      <a:pt x="343" y="582"/>
                    </a:lnTo>
                    <a:lnTo>
                      <a:pt x="334" y="584"/>
                    </a:lnTo>
                    <a:lnTo>
                      <a:pt x="323" y="585"/>
                    </a:lnTo>
                    <a:lnTo>
                      <a:pt x="310" y="586"/>
                    </a:lnTo>
                    <a:lnTo>
                      <a:pt x="299" y="587"/>
                    </a:lnTo>
                    <a:lnTo>
                      <a:pt x="286" y="588"/>
                    </a:lnTo>
                    <a:lnTo>
                      <a:pt x="273" y="588"/>
                    </a:lnTo>
                    <a:lnTo>
                      <a:pt x="260" y="588"/>
                    </a:lnTo>
                    <a:lnTo>
                      <a:pt x="246" y="588"/>
                    </a:lnTo>
                    <a:close/>
                    <a:moveTo>
                      <a:pt x="211" y="525"/>
                    </a:moveTo>
                    <a:lnTo>
                      <a:pt x="216" y="525"/>
                    </a:lnTo>
                    <a:lnTo>
                      <a:pt x="224" y="524"/>
                    </a:lnTo>
                    <a:lnTo>
                      <a:pt x="233" y="523"/>
                    </a:lnTo>
                    <a:lnTo>
                      <a:pt x="246" y="522"/>
                    </a:lnTo>
                    <a:lnTo>
                      <a:pt x="260" y="522"/>
                    </a:lnTo>
                    <a:lnTo>
                      <a:pt x="272" y="522"/>
                    </a:lnTo>
                    <a:lnTo>
                      <a:pt x="283" y="521"/>
                    </a:lnTo>
                    <a:lnTo>
                      <a:pt x="293" y="521"/>
                    </a:lnTo>
                    <a:lnTo>
                      <a:pt x="313" y="519"/>
                    </a:lnTo>
                    <a:lnTo>
                      <a:pt x="332" y="516"/>
                    </a:lnTo>
                    <a:lnTo>
                      <a:pt x="350" y="513"/>
                    </a:lnTo>
                    <a:lnTo>
                      <a:pt x="367" y="507"/>
                    </a:lnTo>
                    <a:lnTo>
                      <a:pt x="384" y="502"/>
                    </a:lnTo>
                    <a:lnTo>
                      <a:pt x="399" y="496"/>
                    </a:lnTo>
                    <a:lnTo>
                      <a:pt x="414" y="488"/>
                    </a:lnTo>
                    <a:lnTo>
                      <a:pt x="429" y="480"/>
                    </a:lnTo>
                    <a:lnTo>
                      <a:pt x="442" y="471"/>
                    </a:lnTo>
                    <a:lnTo>
                      <a:pt x="455" y="462"/>
                    </a:lnTo>
                    <a:lnTo>
                      <a:pt x="466" y="452"/>
                    </a:lnTo>
                    <a:lnTo>
                      <a:pt x="478" y="442"/>
                    </a:lnTo>
                    <a:lnTo>
                      <a:pt x="488" y="430"/>
                    </a:lnTo>
                    <a:lnTo>
                      <a:pt x="498" y="418"/>
                    </a:lnTo>
                    <a:lnTo>
                      <a:pt x="506" y="406"/>
                    </a:lnTo>
                    <a:lnTo>
                      <a:pt x="515" y="392"/>
                    </a:lnTo>
                    <a:lnTo>
                      <a:pt x="521" y="378"/>
                    </a:lnTo>
                    <a:lnTo>
                      <a:pt x="528" y="363"/>
                    </a:lnTo>
                    <a:lnTo>
                      <a:pt x="533" y="348"/>
                    </a:lnTo>
                    <a:lnTo>
                      <a:pt x="536" y="333"/>
                    </a:lnTo>
                    <a:lnTo>
                      <a:pt x="539" y="317"/>
                    </a:lnTo>
                    <a:lnTo>
                      <a:pt x="542" y="300"/>
                    </a:lnTo>
                    <a:lnTo>
                      <a:pt x="544" y="283"/>
                    </a:lnTo>
                    <a:lnTo>
                      <a:pt x="544" y="266"/>
                    </a:lnTo>
                    <a:lnTo>
                      <a:pt x="544" y="254"/>
                    </a:lnTo>
                    <a:lnTo>
                      <a:pt x="542" y="240"/>
                    </a:lnTo>
                    <a:lnTo>
                      <a:pt x="541" y="227"/>
                    </a:lnTo>
                    <a:lnTo>
                      <a:pt x="539" y="216"/>
                    </a:lnTo>
                    <a:lnTo>
                      <a:pt x="537" y="203"/>
                    </a:lnTo>
                    <a:lnTo>
                      <a:pt x="534" y="191"/>
                    </a:lnTo>
                    <a:lnTo>
                      <a:pt x="530" y="179"/>
                    </a:lnTo>
                    <a:lnTo>
                      <a:pt x="525" y="168"/>
                    </a:lnTo>
                    <a:lnTo>
                      <a:pt x="520" y="157"/>
                    </a:lnTo>
                    <a:lnTo>
                      <a:pt x="514" y="147"/>
                    </a:lnTo>
                    <a:lnTo>
                      <a:pt x="507" y="137"/>
                    </a:lnTo>
                    <a:lnTo>
                      <a:pt x="501" y="127"/>
                    </a:lnTo>
                    <a:lnTo>
                      <a:pt x="493" y="119"/>
                    </a:lnTo>
                    <a:lnTo>
                      <a:pt x="485" y="110"/>
                    </a:lnTo>
                    <a:lnTo>
                      <a:pt x="476" y="103"/>
                    </a:lnTo>
                    <a:lnTo>
                      <a:pt x="466" y="96"/>
                    </a:lnTo>
                    <a:lnTo>
                      <a:pt x="456" y="89"/>
                    </a:lnTo>
                    <a:lnTo>
                      <a:pt x="445" y="84"/>
                    </a:lnTo>
                    <a:lnTo>
                      <a:pt x="433" y="79"/>
                    </a:lnTo>
                    <a:lnTo>
                      <a:pt x="422" y="74"/>
                    </a:lnTo>
                    <a:lnTo>
                      <a:pt x="409" y="70"/>
                    </a:lnTo>
                    <a:lnTo>
                      <a:pt x="395" y="67"/>
                    </a:lnTo>
                    <a:lnTo>
                      <a:pt x="380" y="65"/>
                    </a:lnTo>
                    <a:lnTo>
                      <a:pt x="366" y="64"/>
                    </a:lnTo>
                    <a:lnTo>
                      <a:pt x="360" y="63"/>
                    </a:lnTo>
                    <a:lnTo>
                      <a:pt x="351" y="63"/>
                    </a:lnTo>
                    <a:lnTo>
                      <a:pt x="337" y="62"/>
                    </a:lnTo>
                    <a:lnTo>
                      <a:pt x="319" y="61"/>
                    </a:lnTo>
                    <a:lnTo>
                      <a:pt x="300" y="61"/>
                    </a:lnTo>
                    <a:lnTo>
                      <a:pt x="281" y="60"/>
                    </a:lnTo>
                    <a:lnTo>
                      <a:pt x="262" y="60"/>
                    </a:lnTo>
                    <a:lnTo>
                      <a:pt x="244" y="60"/>
                    </a:lnTo>
                    <a:lnTo>
                      <a:pt x="139" y="60"/>
                    </a:lnTo>
                    <a:lnTo>
                      <a:pt x="139" y="521"/>
                    </a:lnTo>
                    <a:lnTo>
                      <a:pt x="211" y="5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5" name="Freeform 37"/>
              <p:cNvSpPr/>
              <p:nvPr/>
            </p:nvSpPr>
            <p:spPr>
              <a:xfrm>
                <a:off x="862200" y="290160"/>
                <a:ext cx="56520" cy="7848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8480"/>
                  <a:gd name="textAreaBottom" fmla="*/ 79200 h 78480"/>
                </a:gdLst>
                <a:ahLst/>
                <a:rect l="textAreaLeft" t="textAreaTop" r="textAreaRight" b="textAreaBottom"/>
                <a:pathLst>
                  <a:path w="794" h="1081">
                    <a:moveTo>
                      <a:pt x="139" y="530"/>
                    </a:moveTo>
                    <a:lnTo>
                      <a:pt x="139" y="1081"/>
                    </a:lnTo>
                    <a:lnTo>
                      <a:pt x="111" y="1078"/>
                    </a:lnTo>
                    <a:lnTo>
                      <a:pt x="99" y="1077"/>
                    </a:lnTo>
                    <a:lnTo>
                      <a:pt x="92" y="1077"/>
                    </a:lnTo>
                    <a:lnTo>
                      <a:pt x="69" y="1075"/>
                    </a:lnTo>
                    <a:lnTo>
                      <a:pt x="37" y="1077"/>
                    </a:lnTo>
                    <a:lnTo>
                      <a:pt x="0" y="1081"/>
                    </a:lnTo>
                    <a:lnTo>
                      <a:pt x="0" y="1"/>
                    </a:lnTo>
                    <a:lnTo>
                      <a:pt x="39" y="3"/>
                    </a:lnTo>
                    <a:lnTo>
                      <a:pt x="69" y="4"/>
                    </a:lnTo>
                    <a:lnTo>
                      <a:pt x="97" y="3"/>
                    </a:lnTo>
                    <a:lnTo>
                      <a:pt x="139" y="1"/>
                    </a:lnTo>
                    <a:lnTo>
                      <a:pt x="139" y="488"/>
                    </a:lnTo>
                    <a:lnTo>
                      <a:pt x="143" y="490"/>
                    </a:lnTo>
                    <a:lnTo>
                      <a:pt x="147" y="491"/>
                    </a:lnTo>
                    <a:lnTo>
                      <a:pt x="154" y="490"/>
                    </a:lnTo>
                    <a:lnTo>
                      <a:pt x="161" y="488"/>
                    </a:lnTo>
                    <a:lnTo>
                      <a:pt x="170" y="484"/>
                    </a:lnTo>
                    <a:lnTo>
                      <a:pt x="178" y="479"/>
                    </a:lnTo>
                    <a:lnTo>
                      <a:pt x="185" y="473"/>
                    </a:lnTo>
                    <a:lnTo>
                      <a:pt x="194" y="466"/>
                    </a:lnTo>
                    <a:lnTo>
                      <a:pt x="202" y="459"/>
                    </a:lnTo>
                    <a:lnTo>
                      <a:pt x="212" y="450"/>
                    </a:lnTo>
                    <a:lnTo>
                      <a:pt x="223" y="440"/>
                    </a:lnTo>
                    <a:lnTo>
                      <a:pt x="234" y="429"/>
                    </a:lnTo>
                    <a:lnTo>
                      <a:pt x="247" y="416"/>
                    </a:lnTo>
                    <a:lnTo>
                      <a:pt x="262" y="402"/>
                    </a:lnTo>
                    <a:lnTo>
                      <a:pt x="651" y="1"/>
                    </a:lnTo>
                    <a:lnTo>
                      <a:pt x="686" y="3"/>
                    </a:lnTo>
                    <a:lnTo>
                      <a:pt x="713" y="4"/>
                    </a:lnTo>
                    <a:lnTo>
                      <a:pt x="737" y="3"/>
                    </a:lnTo>
                    <a:lnTo>
                      <a:pt x="773" y="0"/>
                    </a:lnTo>
                    <a:lnTo>
                      <a:pt x="416" y="345"/>
                    </a:lnTo>
                    <a:lnTo>
                      <a:pt x="283" y="480"/>
                    </a:lnTo>
                    <a:lnTo>
                      <a:pt x="416" y="630"/>
                    </a:lnTo>
                    <a:lnTo>
                      <a:pt x="569" y="804"/>
                    </a:lnTo>
                    <a:lnTo>
                      <a:pt x="666" y="915"/>
                    </a:lnTo>
                    <a:lnTo>
                      <a:pt x="794" y="1073"/>
                    </a:lnTo>
                    <a:lnTo>
                      <a:pt x="794" y="1081"/>
                    </a:lnTo>
                    <a:lnTo>
                      <a:pt x="759" y="1078"/>
                    </a:lnTo>
                    <a:lnTo>
                      <a:pt x="749" y="1078"/>
                    </a:lnTo>
                    <a:lnTo>
                      <a:pt x="742" y="1077"/>
                    </a:lnTo>
                    <a:lnTo>
                      <a:pt x="734" y="1077"/>
                    </a:lnTo>
                    <a:lnTo>
                      <a:pt x="707" y="1075"/>
                    </a:lnTo>
                    <a:lnTo>
                      <a:pt x="666" y="1077"/>
                    </a:lnTo>
                    <a:lnTo>
                      <a:pt x="619" y="1081"/>
                    </a:lnTo>
                    <a:lnTo>
                      <a:pt x="589" y="1039"/>
                    </a:lnTo>
                    <a:lnTo>
                      <a:pt x="561" y="1001"/>
                    </a:lnTo>
                    <a:lnTo>
                      <a:pt x="535" y="967"/>
                    </a:lnTo>
                    <a:lnTo>
                      <a:pt x="511" y="937"/>
                    </a:lnTo>
                    <a:lnTo>
                      <a:pt x="165" y="535"/>
                    </a:lnTo>
                    <a:lnTo>
                      <a:pt x="160" y="531"/>
                    </a:lnTo>
                    <a:lnTo>
                      <a:pt x="155" y="529"/>
                    </a:lnTo>
                    <a:lnTo>
                      <a:pt x="149" y="526"/>
                    </a:lnTo>
                    <a:lnTo>
                      <a:pt x="143" y="526"/>
                    </a:lnTo>
                    <a:lnTo>
                      <a:pt x="142" y="526"/>
                    </a:lnTo>
                    <a:lnTo>
                      <a:pt x="141" y="528"/>
                    </a:lnTo>
                    <a:lnTo>
                      <a:pt x="140" y="529"/>
                    </a:lnTo>
                    <a:lnTo>
                      <a:pt x="139" y="5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6" name="Freeform 38"/>
              <p:cNvSpPr/>
              <p:nvPr/>
            </p:nvSpPr>
            <p:spPr>
              <a:xfrm>
                <a:off x="1616400" y="607680"/>
                <a:ext cx="56520" cy="77040"/>
              </a:xfrm>
              <a:custGeom>
                <a:avLst/>
                <a:gdLst>
                  <a:gd name="textAreaLeft" fmla="*/ 0 w 56520"/>
                  <a:gd name="textAreaRight" fmla="*/ 57240 w 5652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90" h="1082">
                    <a:moveTo>
                      <a:pt x="430" y="540"/>
                    </a:moveTo>
                    <a:lnTo>
                      <a:pt x="396" y="534"/>
                    </a:lnTo>
                    <a:lnTo>
                      <a:pt x="365" y="524"/>
                    </a:lnTo>
                    <a:lnTo>
                      <a:pt x="334" y="515"/>
                    </a:lnTo>
                    <a:lnTo>
                      <a:pt x="304" y="503"/>
                    </a:lnTo>
                    <a:lnTo>
                      <a:pt x="277" y="489"/>
                    </a:lnTo>
                    <a:lnTo>
                      <a:pt x="249" y="475"/>
                    </a:lnTo>
                    <a:lnTo>
                      <a:pt x="224" y="459"/>
                    </a:lnTo>
                    <a:lnTo>
                      <a:pt x="199" y="441"/>
                    </a:lnTo>
                    <a:lnTo>
                      <a:pt x="189" y="432"/>
                    </a:lnTo>
                    <a:lnTo>
                      <a:pt x="178" y="422"/>
                    </a:lnTo>
                    <a:lnTo>
                      <a:pt x="169" y="411"/>
                    </a:lnTo>
                    <a:lnTo>
                      <a:pt x="159" y="400"/>
                    </a:lnTo>
                    <a:lnTo>
                      <a:pt x="151" y="390"/>
                    </a:lnTo>
                    <a:lnTo>
                      <a:pt x="143" y="378"/>
                    </a:lnTo>
                    <a:lnTo>
                      <a:pt x="136" y="366"/>
                    </a:lnTo>
                    <a:lnTo>
                      <a:pt x="129" y="354"/>
                    </a:lnTo>
                    <a:lnTo>
                      <a:pt x="124" y="341"/>
                    </a:lnTo>
                    <a:lnTo>
                      <a:pt x="120" y="328"/>
                    </a:lnTo>
                    <a:lnTo>
                      <a:pt x="116" y="314"/>
                    </a:lnTo>
                    <a:lnTo>
                      <a:pt x="112" y="301"/>
                    </a:lnTo>
                    <a:lnTo>
                      <a:pt x="109" y="286"/>
                    </a:lnTo>
                    <a:lnTo>
                      <a:pt x="108" y="271"/>
                    </a:lnTo>
                    <a:lnTo>
                      <a:pt x="107" y="256"/>
                    </a:lnTo>
                    <a:lnTo>
                      <a:pt x="106" y="241"/>
                    </a:lnTo>
                    <a:lnTo>
                      <a:pt x="106" y="226"/>
                    </a:lnTo>
                    <a:lnTo>
                      <a:pt x="107" y="211"/>
                    </a:lnTo>
                    <a:lnTo>
                      <a:pt x="109" y="198"/>
                    </a:lnTo>
                    <a:lnTo>
                      <a:pt x="111" y="184"/>
                    </a:lnTo>
                    <a:lnTo>
                      <a:pt x="115" y="171"/>
                    </a:lnTo>
                    <a:lnTo>
                      <a:pt x="118" y="158"/>
                    </a:lnTo>
                    <a:lnTo>
                      <a:pt x="122" y="147"/>
                    </a:lnTo>
                    <a:lnTo>
                      <a:pt x="127" y="135"/>
                    </a:lnTo>
                    <a:lnTo>
                      <a:pt x="133" y="124"/>
                    </a:lnTo>
                    <a:lnTo>
                      <a:pt x="139" y="114"/>
                    </a:lnTo>
                    <a:lnTo>
                      <a:pt x="145" y="103"/>
                    </a:lnTo>
                    <a:lnTo>
                      <a:pt x="154" y="94"/>
                    </a:lnTo>
                    <a:lnTo>
                      <a:pt x="161" y="85"/>
                    </a:lnTo>
                    <a:lnTo>
                      <a:pt x="171" y="77"/>
                    </a:lnTo>
                    <a:lnTo>
                      <a:pt x="180" y="68"/>
                    </a:lnTo>
                    <a:lnTo>
                      <a:pt x="190" y="61"/>
                    </a:lnTo>
                    <a:lnTo>
                      <a:pt x="201" y="53"/>
                    </a:lnTo>
                    <a:lnTo>
                      <a:pt x="213" y="47"/>
                    </a:lnTo>
                    <a:lnTo>
                      <a:pt x="226" y="40"/>
                    </a:lnTo>
                    <a:lnTo>
                      <a:pt x="239" y="34"/>
                    </a:lnTo>
                    <a:lnTo>
                      <a:pt x="252" y="29"/>
                    </a:lnTo>
                    <a:lnTo>
                      <a:pt x="267" y="24"/>
                    </a:lnTo>
                    <a:lnTo>
                      <a:pt x="283" y="19"/>
                    </a:lnTo>
                    <a:lnTo>
                      <a:pt x="300" y="15"/>
                    </a:lnTo>
                    <a:lnTo>
                      <a:pt x="317" y="12"/>
                    </a:lnTo>
                    <a:lnTo>
                      <a:pt x="334" y="9"/>
                    </a:lnTo>
                    <a:lnTo>
                      <a:pt x="353" y="5"/>
                    </a:lnTo>
                    <a:lnTo>
                      <a:pt x="372" y="3"/>
                    </a:lnTo>
                    <a:lnTo>
                      <a:pt x="413" y="1"/>
                    </a:lnTo>
                    <a:lnTo>
                      <a:pt x="457" y="0"/>
                    </a:lnTo>
                    <a:lnTo>
                      <a:pt x="790" y="0"/>
                    </a:lnTo>
                    <a:lnTo>
                      <a:pt x="790" y="1081"/>
                    </a:lnTo>
                    <a:lnTo>
                      <a:pt x="764" y="1079"/>
                    </a:lnTo>
                    <a:lnTo>
                      <a:pt x="752" y="1079"/>
                    </a:lnTo>
                    <a:lnTo>
                      <a:pt x="745" y="1078"/>
                    </a:lnTo>
                    <a:lnTo>
                      <a:pt x="722" y="1075"/>
                    </a:lnTo>
                    <a:lnTo>
                      <a:pt x="698" y="1078"/>
                    </a:lnTo>
                    <a:lnTo>
                      <a:pt x="680" y="1079"/>
                    </a:lnTo>
                    <a:lnTo>
                      <a:pt x="653" y="1081"/>
                    </a:lnTo>
                    <a:lnTo>
                      <a:pt x="653" y="553"/>
                    </a:lnTo>
                    <a:lnTo>
                      <a:pt x="591" y="553"/>
                    </a:lnTo>
                    <a:lnTo>
                      <a:pt x="465" y="702"/>
                    </a:lnTo>
                    <a:lnTo>
                      <a:pt x="280" y="945"/>
                    </a:lnTo>
                    <a:lnTo>
                      <a:pt x="181" y="1082"/>
                    </a:lnTo>
                    <a:lnTo>
                      <a:pt x="143" y="1078"/>
                    </a:lnTo>
                    <a:lnTo>
                      <a:pt x="130" y="1078"/>
                    </a:lnTo>
                    <a:lnTo>
                      <a:pt x="123" y="1076"/>
                    </a:lnTo>
                    <a:lnTo>
                      <a:pt x="117" y="1075"/>
                    </a:lnTo>
                    <a:lnTo>
                      <a:pt x="91" y="1075"/>
                    </a:lnTo>
                    <a:lnTo>
                      <a:pt x="62" y="1078"/>
                    </a:lnTo>
                    <a:lnTo>
                      <a:pt x="36" y="1079"/>
                    </a:lnTo>
                    <a:lnTo>
                      <a:pt x="0" y="1081"/>
                    </a:lnTo>
                    <a:lnTo>
                      <a:pt x="30" y="1041"/>
                    </a:lnTo>
                    <a:lnTo>
                      <a:pt x="106" y="953"/>
                    </a:lnTo>
                    <a:lnTo>
                      <a:pt x="430" y="540"/>
                    </a:lnTo>
                    <a:close/>
                    <a:moveTo>
                      <a:pt x="518" y="56"/>
                    </a:moveTo>
                    <a:lnTo>
                      <a:pt x="484" y="56"/>
                    </a:lnTo>
                    <a:lnTo>
                      <a:pt x="457" y="57"/>
                    </a:lnTo>
                    <a:lnTo>
                      <a:pt x="436" y="59"/>
                    </a:lnTo>
                    <a:lnTo>
                      <a:pt x="421" y="61"/>
                    </a:lnTo>
                    <a:lnTo>
                      <a:pt x="400" y="65"/>
                    </a:lnTo>
                    <a:lnTo>
                      <a:pt x="379" y="70"/>
                    </a:lnTo>
                    <a:lnTo>
                      <a:pt x="361" y="76"/>
                    </a:lnTo>
                    <a:lnTo>
                      <a:pt x="344" y="83"/>
                    </a:lnTo>
                    <a:lnTo>
                      <a:pt x="329" y="91"/>
                    </a:lnTo>
                    <a:lnTo>
                      <a:pt x="314" y="101"/>
                    </a:lnTo>
                    <a:lnTo>
                      <a:pt x="301" y="112"/>
                    </a:lnTo>
                    <a:lnTo>
                      <a:pt x="289" y="123"/>
                    </a:lnTo>
                    <a:lnTo>
                      <a:pt x="280" y="137"/>
                    </a:lnTo>
                    <a:lnTo>
                      <a:pt x="270" y="151"/>
                    </a:lnTo>
                    <a:lnTo>
                      <a:pt x="263" y="166"/>
                    </a:lnTo>
                    <a:lnTo>
                      <a:pt x="257" y="183"/>
                    </a:lnTo>
                    <a:lnTo>
                      <a:pt x="252" y="200"/>
                    </a:lnTo>
                    <a:lnTo>
                      <a:pt x="249" y="219"/>
                    </a:lnTo>
                    <a:lnTo>
                      <a:pt x="247" y="238"/>
                    </a:lnTo>
                    <a:lnTo>
                      <a:pt x="246" y="259"/>
                    </a:lnTo>
                    <a:lnTo>
                      <a:pt x="247" y="280"/>
                    </a:lnTo>
                    <a:lnTo>
                      <a:pt x="249" y="301"/>
                    </a:lnTo>
                    <a:lnTo>
                      <a:pt x="254" y="321"/>
                    </a:lnTo>
                    <a:lnTo>
                      <a:pt x="260" y="340"/>
                    </a:lnTo>
                    <a:lnTo>
                      <a:pt x="268" y="358"/>
                    </a:lnTo>
                    <a:lnTo>
                      <a:pt x="278" y="375"/>
                    </a:lnTo>
                    <a:lnTo>
                      <a:pt x="288" y="391"/>
                    </a:lnTo>
                    <a:lnTo>
                      <a:pt x="301" y="406"/>
                    </a:lnTo>
                    <a:lnTo>
                      <a:pt x="316" y="419"/>
                    </a:lnTo>
                    <a:lnTo>
                      <a:pt x="332" y="433"/>
                    </a:lnTo>
                    <a:lnTo>
                      <a:pt x="348" y="445"/>
                    </a:lnTo>
                    <a:lnTo>
                      <a:pt x="366" y="456"/>
                    </a:lnTo>
                    <a:lnTo>
                      <a:pt x="385" y="464"/>
                    </a:lnTo>
                    <a:lnTo>
                      <a:pt x="405" y="472"/>
                    </a:lnTo>
                    <a:lnTo>
                      <a:pt x="426" y="480"/>
                    </a:lnTo>
                    <a:lnTo>
                      <a:pt x="448" y="485"/>
                    </a:lnTo>
                    <a:lnTo>
                      <a:pt x="476" y="489"/>
                    </a:lnTo>
                    <a:lnTo>
                      <a:pt x="507" y="493"/>
                    </a:lnTo>
                    <a:lnTo>
                      <a:pt x="540" y="494"/>
                    </a:lnTo>
                    <a:lnTo>
                      <a:pt x="579" y="495"/>
                    </a:lnTo>
                    <a:lnTo>
                      <a:pt x="653" y="495"/>
                    </a:lnTo>
                    <a:lnTo>
                      <a:pt x="653" y="60"/>
                    </a:lnTo>
                    <a:lnTo>
                      <a:pt x="589" y="56"/>
                    </a:lnTo>
                    <a:lnTo>
                      <a:pt x="518" y="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7" name="Freeform 39"/>
              <p:cNvSpPr/>
              <p:nvPr/>
            </p:nvSpPr>
            <p:spPr>
              <a:xfrm>
                <a:off x="153540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1" h="1081">
                    <a:moveTo>
                      <a:pt x="138" y="824"/>
                    </a:moveTo>
                    <a:lnTo>
                      <a:pt x="154" y="824"/>
                    </a:lnTo>
                    <a:lnTo>
                      <a:pt x="872" y="0"/>
                    </a:lnTo>
                    <a:lnTo>
                      <a:pt x="941" y="0"/>
                    </a:lnTo>
                    <a:lnTo>
                      <a:pt x="941" y="1081"/>
                    </a:lnTo>
                    <a:lnTo>
                      <a:pt x="921" y="1079"/>
                    </a:lnTo>
                    <a:lnTo>
                      <a:pt x="903" y="1076"/>
                    </a:lnTo>
                    <a:lnTo>
                      <a:pt x="886" y="1076"/>
                    </a:lnTo>
                    <a:lnTo>
                      <a:pt x="872" y="1075"/>
                    </a:lnTo>
                    <a:lnTo>
                      <a:pt x="859" y="1076"/>
                    </a:lnTo>
                    <a:lnTo>
                      <a:pt x="843" y="1076"/>
                    </a:lnTo>
                    <a:lnTo>
                      <a:pt x="824" y="1079"/>
                    </a:lnTo>
                    <a:lnTo>
                      <a:pt x="803" y="1081"/>
                    </a:lnTo>
                    <a:lnTo>
                      <a:pt x="803" y="219"/>
                    </a:lnTo>
                    <a:lnTo>
                      <a:pt x="786" y="219"/>
                    </a:lnTo>
                    <a:lnTo>
                      <a:pt x="129" y="984"/>
                    </a:lnTo>
                    <a:lnTo>
                      <a:pt x="106" y="1011"/>
                    </a:lnTo>
                    <a:lnTo>
                      <a:pt x="83" y="1036"/>
                    </a:lnTo>
                    <a:lnTo>
                      <a:pt x="64" y="1059"/>
                    </a:lnTo>
                    <a:lnTo>
                      <a:pt x="48" y="1081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0" y="2"/>
                    </a:lnTo>
                    <a:lnTo>
                      <a:pt x="25" y="3"/>
                    </a:lnTo>
                    <a:lnTo>
                      <a:pt x="44" y="4"/>
                    </a:lnTo>
                    <a:lnTo>
                      <a:pt x="69" y="4"/>
                    </a:lnTo>
                    <a:lnTo>
                      <a:pt x="138" y="0"/>
                    </a:lnTo>
                    <a:lnTo>
                      <a:pt x="138" y="8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8" name="Freeform 40"/>
              <p:cNvSpPr/>
              <p:nvPr/>
            </p:nvSpPr>
            <p:spPr>
              <a:xfrm>
                <a:off x="1448280" y="607680"/>
                <a:ext cx="65880" cy="77040"/>
              </a:xfrm>
              <a:custGeom>
                <a:avLst/>
                <a:gdLst>
                  <a:gd name="textAreaLeft" fmla="*/ 0 w 65880"/>
                  <a:gd name="textAreaRight" fmla="*/ 66600 w 658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2" h="1081">
                    <a:moveTo>
                      <a:pt x="69" y="4"/>
                    </a:moveTo>
                    <a:lnTo>
                      <a:pt x="96" y="3"/>
                    </a:lnTo>
                    <a:lnTo>
                      <a:pt x="139" y="0"/>
                    </a:lnTo>
                    <a:lnTo>
                      <a:pt x="139" y="453"/>
                    </a:lnTo>
                    <a:lnTo>
                      <a:pt x="472" y="461"/>
                    </a:lnTo>
                    <a:lnTo>
                      <a:pt x="489" y="460"/>
                    </a:lnTo>
                    <a:lnTo>
                      <a:pt x="509" y="460"/>
                    </a:lnTo>
                    <a:lnTo>
                      <a:pt x="528" y="459"/>
                    </a:lnTo>
                    <a:lnTo>
                      <a:pt x="549" y="459"/>
                    </a:lnTo>
                    <a:lnTo>
                      <a:pt x="570" y="458"/>
                    </a:lnTo>
                    <a:lnTo>
                      <a:pt x="592" y="457"/>
                    </a:lnTo>
                    <a:lnTo>
                      <a:pt x="614" y="457"/>
                    </a:lnTo>
                    <a:lnTo>
                      <a:pt x="639" y="456"/>
                    </a:lnTo>
                    <a:lnTo>
                      <a:pt x="662" y="456"/>
                    </a:lnTo>
                    <a:lnTo>
                      <a:pt x="684" y="454"/>
                    </a:lnTo>
                    <a:lnTo>
                      <a:pt x="707" y="454"/>
                    </a:lnTo>
                    <a:lnTo>
                      <a:pt x="727" y="454"/>
                    </a:lnTo>
                    <a:lnTo>
                      <a:pt x="747" y="453"/>
                    </a:lnTo>
                    <a:lnTo>
                      <a:pt x="766" y="453"/>
                    </a:lnTo>
                    <a:lnTo>
                      <a:pt x="785" y="453"/>
                    </a:lnTo>
                    <a:lnTo>
                      <a:pt x="802" y="453"/>
                    </a:lnTo>
                    <a:lnTo>
                      <a:pt x="802" y="0"/>
                    </a:lnTo>
                    <a:lnTo>
                      <a:pt x="843" y="3"/>
                    </a:lnTo>
                    <a:lnTo>
                      <a:pt x="873" y="4"/>
                    </a:lnTo>
                    <a:lnTo>
                      <a:pt x="900" y="3"/>
                    </a:lnTo>
                    <a:lnTo>
                      <a:pt x="942" y="0"/>
                    </a:lnTo>
                    <a:lnTo>
                      <a:pt x="942" y="1081"/>
                    </a:lnTo>
                    <a:lnTo>
                      <a:pt x="913" y="1079"/>
                    </a:lnTo>
                    <a:lnTo>
                      <a:pt x="902" y="1079"/>
                    </a:lnTo>
                    <a:lnTo>
                      <a:pt x="894" y="1078"/>
                    </a:lnTo>
                    <a:lnTo>
                      <a:pt x="873" y="1075"/>
                    </a:lnTo>
                    <a:lnTo>
                      <a:pt x="849" y="1078"/>
                    </a:lnTo>
                    <a:lnTo>
                      <a:pt x="827" y="1079"/>
                    </a:lnTo>
                    <a:lnTo>
                      <a:pt x="802" y="1081"/>
                    </a:lnTo>
                    <a:lnTo>
                      <a:pt x="802" y="537"/>
                    </a:lnTo>
                    <a:lnTo>
                      <a:pt x="692" y="535"/>
                    </a:lnTo>
                    <a:lnTo>
                      <a:pt x="564" y="529"/>
                    </a:lnTo>
                    <a:lnTo>
                      <a:pt x="379" y="529"/>
                    </a:lnTo>
                    <a:lnTo>
                      <a:pt x="367" y="529"/>
                    </a:lnTo>
                    <a:lnTo>
                      <a:pt x="351" y="530"/>
                    </a:lnTo>
                    <a:lnTo>
                      <a:pt x="332" y="530"/>
                    </a:lnTo>
                    <a:lnTo>
                      <a:pt x="310" y="531"/>
                    </a:lnTo>
                    <a:lnTo>
                      <a:pt x="289" y="533"/>
                    </a:lnTo>
                    <a:lnTo>
                      <a:pt x="272" y="534"/>
                    </a:lnTo>
                    <a:lnTo>
                      <a:pt x="259" y="535"/>
                    </a:lnTo>
                    <a:lnTo>
                      <a:pt x="250" y="535"/>
                    </a:lnTo>
                    <a:lnTo>
                      <a:pt x="139" y="537"/>
                    </a:lnTo>
                    <a:lnTo>
                      <a:pt x="139" y="1081"/>
                    </a:lnTo>
                    <a:lnTo>
                      <a:pt x="110" y="1079"/>
                    </a:lnTo>
                    <a:lnTo>
                      <a:pt x="99" y="1079"/>
                    </a:lnTo>
                    <a:lnTo>
                      <a:pt x="91" y="1078"/>
                    </a:lnTo>
                    <a:lnTo>
                      <a:pt x="69" y="1075"/>
                    </a:ln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40" y="3"/>
                    </a:lnTo>
                    <a:lnTo>
                      <a:pt x="69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49" name="Freeform 41"/>
              <p:cNvSpPr/>
              <p:nvPr/>
            </p:nvSpPr>
            <p:spPr>
              <a:xfrm>
                <a:off x="1391040" y="607680"/>
                <a:ext cx="40680" cy="77040"/>
              </a:xfrm>
              <a:custGeom>
                <a:avLst/>
                <a:gdLst>
                  <a:gd name="textAreaLeft" fmla="*/ 0 w 40680"/>
                  <a:gd name="textAreaRight" fmla="*/ 41400 w 40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571" h="1075">
                    <a:moveTo>
                      <a:pt x="266" y="999"/>
                    </a:moveTo>
                    <a:lnTo>
                      <a:pt x="318" y="998"/>
                    </a:lnTo>
                    <a:lnTo>
                      <a:pt x="362" y="997"/>
                    </a:lnTo>
                    <a:lnTo>
                      <a:pt x="397" y="996"/>
                    </a:lnTo>
                    <a:lnTo>
                      <a:pt x="425" y="996"/>
                    </a:lnTo>
                    <a:lnTo>
                      <a:pt x="440" y="996"/>
                    </a:lnTo>
                    <a:lnTo>
                      <a:pt x="456" y="995"/>
                    </a:lnTo>
                    <a:lnTo>
                      <a:pt x="472" y="994"/>
                    </a:lnTo>
                    <a:lnTo>
                      <a:pt x="488" y="994"/>
                    </a:lnTo>
                    <a:lnTo>
                      <a:pt x="505" y="990"/>
                    </a:lnTo>
                    <a:lnTo>
                      <a:pt x="524" y="987"/>
                    </a:lnTo>
                    <a:lnTo>
                      <a:pt x="545" y="984"/>
                    </a:lnTo>
                    <a:lnTo>
                      <a:pt x="571" y="981"/>
                    </a:lnTo>
                    <a:lnTo>
                      <a:pt x="569" y="998"/>
                    </a:lnTo>
                    <a:lnTo>
                      <a:pt x="565" y="1014"/>
                    </a:lnTo>
                    <a:lnTo>
                      <a:pt x="564" y="1030"/>
                    </a:lnTo>
                    <a:lnTo>
                      <a:pt x="565" y="1042"/>
                    </a:lnTo>
                    <a:lnTo>
                      <a:pt x="565" y="1051"/>
                    </a:lnTo>
                    <a:lnTo>
                      <a:pt x="571" y="1075"/>
                    </a:lnTo>
                    <a:lnTo>
                      <a:pt x="0" y="1075"/>
                    </a:lnTo>
                    <a:lnTo>
                      <a:pt x="0" y="0"/>
                    </a:lnTo>
                    <a:lnTo>
                      <a:pt x="559" y="0"/>
                    </a:lnTo>
                    <a:lnTo>
                      <a:pt x="557" y="29"/>
                    </a:lnTo>
                    <a:lnTo>
                      <a:pt x="556" y="49"/>
                    </a:lnTo>
                    <a:lnTo>
                      <a:pt x="557" y="67"/>
                    </a:lnTo>
                    <a:lnTo>
                      <a:pt x="559" y="96"/>
                    </a:lnTo>
                    <a:lnTo>
                      <a:pt x="540" y="91"/>
                    </a:lnTo>
                    <a:lnTo>
                      <a:pt x="523" y="88"/>
                    </a:lnTo>
                    <a:lnTo>
                      <a:pt x="508" y="86"/>
                    </a:lnTo>
                    <a:lnTo>
                      <a:pt x="497" y="84"/>
                    </a:lnTo>
                    <a:lnTo>
                      <a:pt x="478" y="82"/>
                    </a:lnTo>
                    <a:lnTo>
                      <a:pt x="457" y="80"/>
                    </a:lnTo>
                    <a:lnTo>
                      <a:pt x="438" y="79"/>
                    </a:lnTo>
                    <a:lnTo>
                      <a:pt x="419" y="78"/>
                    </a:lnTo>
                    <a:lnTo>
                      <a:pt x="261" y="76"/>
                    </a:lnTo>
                    <a:lnTo>
                      <a:pt x="139" y="76"/>
                    </a:lnTo>
                    <a:lnTo>
                      <a:pt x="139" y="471"/>
                    </a:lnTo>
                    <a:lnTo>
                      <a:pt x="427" y="471"/>
                    </a:lnTo>
                    <a:lnTo>
                      <a:pt x="473" y="467"/>
                    </a:lnTo>
                    <a:lnTo>
                      <a:pt x="524" y="463"/>
                    </a:lnTo>
                    <a:lnTo>
                      <a:pt x="521" y="487"/>
                    </a:lnTo>
                    <a:lnTo>
                      <a:pt x="520" y="504"/>
                    </a:lnTo>
                    <a:lnTo>
                      <a:pt x="521" y="521"/>
                    </a:lnTo>
                    <a:lnTo>
                      <a:pt x="524" y="548"/>
                    </a:lnTo>
                    <a:lnTo>
                      <a:pt x="473" y="545"/>
                    </a:lnTo>
                    <a:lnTo>
                      <a:pt x="427" y="540"/>
                    </a:lnTo>
                    <a:lnTo>
                      <a:pt x="139" y="540"/>
                    </a:lnTo>
                    <a:lnTo>
                      <a:pt x="139" y="1002"/>
                    </a:lnTo>
                    <a:lnTo>
                      <a:pt x="153" y="1001"/>
                    </a:lnTo>
                    <a:lnTo>
                      <a:pt x="179" y="1001"/>
                    </a:lnTo>
                    <a:lnTo>
                      <a:pt x="217" y="1000"/>
                    </a:lnTo>
                    <a:lnTo>
                      <a:pt x="266" y="9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50" name="Freeform 42"/>
              <p:cNvSpPr/>
              <p:nvPr/>
            </p:nvSpPr>
            <p:spPr>
              <a:xfrm>
                <a:off x="1290960" y="607680"/>
                <a:ext cx="80280" cy="77040"/>
              </a:xfrm>
              <a:custGeom>
                <a:avLst/>
                <a:gdLst>
                  <a:gd name="textAreaLeft" fmla="*/ 0 w 80280"/>
                  <a:gd name="textAreaRight" fmla="*/ 81000 w 802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117" h="1086">
                    <a:moveTo>
                      <a:pt x="140" y="1004"/>
                    </a:moveTo>
                    <a:lnTo>
                      <a:pt x="489" y="1004"/>
                    </a:lnTo>
                    <a:lnTo>
                      <a:pt x="489" y="0"/>
                    </a:lnTo>
                    <a:lnTo>
                      <a:pt x="506" y="2"/>
                    </a:lnTo>
                    <a:lnTo>
                      <a:pt x="524" y="4"/>
                    </a:lnTo>
                    <a:lnTo>
                      <a:pt x="541" y="4"/>
                    </a:lnTo>
                    <a:lnTo>
                      <a:pt x="559" y="5"/>
                    </a:lnTo>
                    <a:lnTo>
                      <a:pt x="581" y="4"/>
                    </a:lnTo>
                    <a:lnTo>
                      <a:pt x="599" y="4"/>
                    </a:lnTo>
                    <a:lnTo>
                      <a:pt x="615" y="2"/>
                    </a:lnTo>
                    <a:lnTo>
                      <a:pt x="627" y="0"/>
                    </a:lnTo>
                    <a:lnTo>
                      <a:pt x="627" y="1004"/>
                    </a:lnTo>
                    <a:lnTo>
                      <a:pt x="978" y="1004"/>
                    </a:lnTo>
                    <a:lnTo>
                      <a:pt x="978" y="0"/>
                    </a:lnTo>
                    <a:lnTo>
                      <a:pt x="995" y="2"/>
                    </a:lnTo>
                    <a:lnTo>
                      <a:pt x="1012" y="4"/>
                    </a:lnTo>
                    <a:lnTo>
                      <a:pt x="1029" y="4"/>
                    </a:lnTo>
                    <a:lnTo>
                      <a:pt x="1047" y="5"/>
                    </a:lnTo>
                    <a:lnTo>
                      <a:pt x="1065" y="4"/>
                    </a:lnTo>
                    <a:lnTo>
                      <a:pt x="1082" y="4"/>
                    </a:lnTo>
                    <a:lnTo>
                      <a:pt x="1100" y="2"/>
                    </a:lnTo>
                    <a:lnTo>
                      <a:pt x="1117" y="0"/>
                    </a:lnTo>
                    <a:lnTo>
                      <a:pt x="1117" y="1086"/>
                    </a:lnTo>
                    <a:lnTo>
                      <a:pt x="1086" y="1086"/>
                    </a:lnTo>
                    <a:lnTo>
                      <a:pt x="1052" y="1086"/>
                    </a:lnTo>
                    <a:lnTo>
                      <a:pt x="1012" y="1085"/>
                    </a:lnTo>
                    <a:lnTo>
                      <a:pt x="969" y="1085"/>
                    </a:lnTo>
                    <a:lnTo>
                      <a:pt x="944" y="1084"/>
                    </a:lnTo>
                    <a:lnTo>
                      <a:pt x="920" y="1084"/>
                    </a:lnTo>
                    <a:lnTo>
                      <a:pt x="896" y="1084"/>
                    </a:lnTo>
                    <a:lnTo>
                      <a:pt x="870" y="1084"/>
                    </a:lnTo>
                    <a:lnTo>
                      <a:pt x="844" y="1083"/>
                    </a:lnTo>
                    <a:lnTo>
                      <a:pt x="818" y="1083"/>
                    </a:lnTo>
                    <a:lnTo>
                      <a:pt x="791" y="1083"/>
                    </a:lnTo>
                    <a:lnTo>
                      <a:pt x="763" y="1083"/>
                    </a:lnTo>
                    <a:lnTo>
                      <a:pt x="736" y="1081"/>
                    </a:lnTo>
                    <a:lnTo>
                      <a:pt x="709" y="1081"/>
                    </a:lnTo>
                    <a:lnTo>
                      <a:pt x="683" y="1081"/>
                    </a:lnTo>
                    <a:lnTo>
                      <a:pt x="657" y="1081"/>
                    </a:lnTo>
                    <a:lnTo>
                      <a:pt x="632" y="1080"/>
                    </a:lnTo>
                    <a:lnTo>
                      <a:pt x="606" y="1080"/>
                    </a:lnTo>
                    <a:lnTo>
                      <a:pt x="582" y="1080"/>
                    </a:lnTo>
                    <a:lnTo>
                      <a:pt x="559" y="1080"/>
                    </a:lnTo>
                    <a:lnTo>
                      <a:pt x="197" y="1080"/>
                    </a:lnTo>
                    <a:lnTo>
                      <a:pt x="172" y="1081"/>
                    </a:lnTo>
                    <a:lnTo>
                      <a:pt x="143" y="1081"/>
                    </a:lnTo>
                    <a:lnTo>
                      <a:pt x="112" y="1083"/>
                    </a:lnTo>
                    <a:lnTo>
                      <a:pt x="77" y="1084"/>
                    </a:lnTo>
                    <a:lnTo>
                      <a:pt x="45" y="1084"/>
                    </a:lnTo>
                    <a:lnTo>
                      <a:pt x="22" y="1085"/>
                    </a:lnTo>
                    <a:lnTo>
                      <a:pt x="7" y="1086"/>
                    </a:lnTo>
                    <a:lnTo>
                      <a:pt x="0" y="1086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33" y="4"/>
                    </a:lnTo>
                    <a:lnTo>
                      <a:pt x="51" y="4"/>
                    </a:lnTo>
                    <a:lnTo>
                      <a:pt x="69" y="5"/>
                    </a:lnTo>
                    <a:lnTo>
                      <a:pt x="86" y="4"/>
                    </a:lnTo>
                    <a:lnTo>
                      <a:pt x="104" y="4"/>
                    </a:lnTo>
                    <a:lnTo>
                      <a:pt x="122" y="2"/>
                    </a:lnTo>
                    <a:lnTo>
                      <a:pt x="140" y="0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51" name="Freeform 43"/>
              <p:cNvSpPr/>
              <p:nvPr/>
            </p:nvSpPr>
            <p:spPr>
              <a:xfrm>
                <a:off x="1260720" y="607680"/>
                <a:ext cx="8640" cy="77040"/>
              </a:xfrm>
              <a:custGeom>
                <a:avLst/>
                <a:gdLst>
                  <a:gd name="textAreaLeft" fmla="*/ 0 w 8640"/>
                  <a:gd name="textAreaRight" fmla="*/ 9360 w 86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140" h="1081">
                    <a:moveTo>
                      <a:pt x="140" y="0"/>
                    </a:moveTo>
                    <a:lnTo>
                      <a:pt x="140" y="1081"/>
                    </a:lnTo>
                    <a:lnTo>
                      <a:pt x="111" y="1078"/>
                    </a:lnTo>
                    <a:lnTo>
                      <a:pt x="26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34" y="3"/>
                    </a:lnTo>
                    <a:lnTo>
                      <a:pt x="52" y="4"/>
                    </a:lnTo>
                    <a:lnTo>
                      <a:pt x="70" y="4"/>
                    </a:lnTo>
                    <a:lnTo>
                      <a:pt x="91" y="4"/>
                    </a:lnTo>
                    <a:lnTo>
                      <a:pt x="110" y="3"/>
                    </a:lnTo>
                    <a:lnTo>
                      <a:pt x="126" y="2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52" name="Freeform 44"/>
              <p:cNvSpPr/>
              <p:nvPr/>
            </p:nvSpPr>
            <p:spPr>
              <a:xfrm>
                <a:off x="120060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688" h="1078">
                    <a:moveTo>
                      <a:pt x="40" y="3"/>
                    </a:moveTo>
                    <a:lnTo>
                      <a:pt x="68" y="4"/>
                    </a:lnTo>
                    <a:lnTo>
                      <a:pt x="95" y="3"/>
                    </a:lnTo>
                    <a:lnTo>
                      <a:pt x="138" y="0"/>
                    </a:lnTo>
                    <a:lnTo>
                      <a:pt x="138" y="488"/>
                    </a:lnTo>
                    <a:lnTo>
                      <a:pt x="282" y="488"/>
                    </a:lnTo>
                    <a:lnTo>
                      <a:pt x="318" y="489"/>
                    </a:lnTo>
                    <a:lnTo>
                      <a:pt x="353" y="491"/>
                    </a:lnTo>
                    <a:lnTo>
                      <a:pt x="386" y="492"/>
                    </a:lnTo>
                    <a:lnTo>
                      <a:pt x="418" y="495"/>
                    </a:lnTo>
                    <a:lnTo>
                      <a:pt x="446" y="498"/>
                    </a:lnTo>
                    <a:lnTo>
                      <a:pt x="474" y="502"/>
                    </a:lnTo>
                    <a:lnTo>
                      <a:pt x="499" y="508"/>
                    </a:lnTo>
                    <a:lnTo>
                      <a:pt x="521" y="513"/>
                    </a:lnTo>
                    <a:lnTo>
                      <a:pt x="544" y="519"/>
                    </a:lnTo>
                    <a:lnTo>
                      <a:pt x="563" y="527"/>
                    </a:lnTo>
                    <a:lnTo>
                      <a:pt x="582" y="536"/>
                    </a:lnTo>
                    <a:lnTo>
                      <a:pt x="598" y="546"/>
                    </a:lnTo>
                    <a:lnTo>
                      <a:pt x="614" y="556"/>
                    </a:lnTo>
                    <a:lnTo>
                      <a:pt x="626" y="568"/>
                    </a:lnTo>
                    <a:lnTo>
                      <a:pt x="639" y="581"/>
                    </a:lnTo>
                    <a:lnTo>
                      <a:pt x="648" y="595"/>
                    </a:lnTo>
                    <a:lnTo>
                      <a:pt x="658" y="609"/>
                    </a:lnTo>
                    <a:lnTo>
                      <a:pt x="666" y="625"/>
                    </a:lnTo>
                    <a:lnTo>
                      <a:pt x="673" y="642"/>
                    </a:lnTo>
                    <a:lnTo>
                      <a:pt x="678" y="661"/>
                    </a:lnTo>
                    <a:lnTo>
                      <a:pt x="682" y="681"/>
                    </a:lnTo>
                    <a:lnTo>
                      <a:pt x="686" y="702"/>
                    </a:lnTo>
                    <a:lnTo>
                      <a:pt x="687" y="724"/>
                    </a:lnTo>
                    <a:lnTo>
                      <a:pt x="688" y="747"/>
                    </a:lnTo>
                    <a:lnTo>
                      <a:pt x="688" y="764"/>
                    </a:lnTo>
                    <a:lnTo>
                      <a:pt x="687" y="781"/>
                    </a:lnTo>
                    <a:lnTo>
                      <a:pt x="684" y="798"/>
                    </a:lnTo>
                    <a:lnTo>
                      <a:pt x="682" y="814"/>
                    </a:lnTo>
                    <a:lnTo>
                      <a:pt x="680" y="829"/>
                    </a:lnTo>
                    <a:lnTo>
                      <a:pt x="677" y="844"/>
                    </a:lnTo>
                    <a:lnTo>
                      <a:pt x="673" y="859"/>
                    </a:lnTo>
                    <a:lnTo>
                      <a:pt x="669" y="873"/>
                    </a:lnTo>
                    <a:lnTo>
                      <a:pt x="663" y="885"/>
                    </a:lnTo>
                    <a:lnTo>
                      <a:pt x="657" y="898"/>
                    </a:lnTo>
                    <a:lnTo>
                      <a:pt x="651" y="911"/>
                    </a:lnTo>
                    <a:lnTo>
                      <a:pt x="644" y="923"/>
                    </a:lnTo>
                    <a:lnTo>
                      <a:pt x="636" y="933"/>
                    </a:lnTo>
                    <a:lnTo>
                      <a:pt x="627" y="944"/>
                    </a:lnTo>
                    <a:lnTo>
                      <a:pt x="619" y="954"/>
                    </a:lnTo>
                    <a:lnTo>
                      <a:pt x="609" y="964"/>
                    </a:lnTo>
                    <a:lnTo>
                      <a:pt x="599" y="973"/>
                    </a:lnTo>
                    <a:lnTo>
                      <a:pt x="587" y="982"/>
                    </a:lnTo>
                    <a:lnTo>
                      <a:pt x="575" y="990"/>
                    </a:lnTo>
                    <a:lnTo>
                      <a:pt x="563" y="999"/>
                    </a:lnTo>
                    <a:lnTo>
                      <a:pt x="549" y="1007"/>
                    </a:lnTo>
                    <a:lnTo>
                      <a:pt x="535" y="1015"/>
                    </a:lnTo>
                    <a:lnTo>
                      <a:pt x="519" y="1022"/>
                    </a:lnTo>
                    <a:lnTo>
                      <a:pt x="504" y="1029"/>
                    </a:lnTo>
                    <a:lnTo>
                      <a:pt x="487" y="1035"/>
                    </a:lnTo>
                    <a:lnTo>
                      <a:pt x="470" y="1041"/>
                    </a:lnTo>
                    <a:lnTo>
                      <a:pt x="452" y="1047"/>
                    </a:lnTo>
                    <a:lnTo>
                      <a:pt x="433" y="1052"/>
                    </a:lnTo>
                    <a:lnTo>
                      <a:pt x="394" y="1062"/>
                    </a:lnTo>
                    <a:lnTo>
                      <a:pt x="352" y="1070"/>
                    </a:lnTo>
                    <a:lnTo>
                      <a:pt x="339" y="1071"/>
                    </a:lnTo>
                    <a:lnTo>
                      <a:pt x="321" y="1072"/>
                    </a:lnTo>
                    <a:lnTo>
                      <a:pt x="300" y="1073"/>
                    </a:lnTo>
                    <a:lnTo>
                      <a:pt x="275" y="1074"/>
                    </a:lnTo>
                    <a:lnTo>
                      <a:pt x="245" y="1076"/>
                    </a:lnTo>
                    <a:lnTo>
                      <a:pt x="213" y="1076"/>
                    </a:lnTo>
                    <a:lnTo>
                      <a:pt x="178" y="1078"/>
                    </a:lnTo>
                    <a:lnTo>
                      <a:pt x="141" y="1078"/>
                    </a:lnTo>
                    <a:lnTo>
                      <a:pt x="0" y="1078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  <a:moveTo>
                      <a:pt x="514" y="881"/>
                    </a:moveTo>
                    <a:lnTo>
                      <a:pt x="521" y="867"/>
                    </a:lnTo>
                    <a:lnTo>
                      <a:pt x="527" y="852"/>
                    </a:lnTo>
                    <a:lnTo>
                      <a:pt x="532" y="838"/>
                    </a:lnTo>
                    <a:lnTo>
                      <a:pt x="536" y="822"/>
                    </a:lnTo>
                    <a:lnTo>
                      <a:pt x="539" y="806"/>
                    </a:lnTo>
                    <a:lnTo>
                      <a:pt x="541" y="790"/>
                    </a:lnTo>
                    <a:lnTo>
                      <a:pt x="543" y="772"/>
                    </a:lnTo>
                    <a:lnTo>
                      <a:pt x="544" y="755"/>
                    </a:lnTo>
                    <a:lnTo>
                      <a:pt x="543" y="735"/>
                    </a:lnTo>
                    <a:lnTo>
                      <a:pt x="540" y="714"/>
                    </a:lnTo>
                    <a:lnTo>
                      <a:pt x="537" y="695"/>
                    </a:lnTo>
                    <a:lnTo>
                      <a:pt x="532" y="677"/>
                    </a:lnTo>
                    <a:lnTo>
                      <a:pt x="526" y="660"/>
                    </a:lnTo>
                    <a:lnTo>
                      <a:pt x="518" y="644"/>
                    </a:lnTo>
                    <a:lnTo>
                      <a:pt x="509" y="630"/>
                    </a:lnTo>
                    <a:lnTo>
                      <a:pt x="498" y="615"/>
                    </a:lnTo>
                    <a:lnTo>
                      <a:pt x="486" y="602"/>
                    </a:lnTo>
                    <a:lnTo>
                      <a:pt x="474" y="590"/>
                    </a:lnTo>
                    <a:lnTo>
                      <a:pt x="459" y="581"/>
                    </a:lnTo>
                    <a:lnTo>
                      <a:pt x="443" y="571"/>
                    </a:lnTo>
                    <a:lnTo>
                      <a:pt x="426" y="565"/>
                    </a:lnTo>
                    <a:lnTo>
                      <a:pt x="407" y="558"/>
                    </a:lnTo>
                    <a:lnTo>
                      <a:pt x="387" y="554"/>
                    </a:lnTo>
                    <a:lnTo>
                      <a:pt x="366" y="552"/>
                    </a:lnTo>
                    <a:lnTo>
                      <a:pt x="356" y="551"/>
                    </a:lnTo>
                    <a:lnTo>
                      <a:pt x="347" y="550"/>
                    </a:lnTo>
                    <a:lnTo>
                      <a:pt x="338" y="550"/>
                    </a:lnTo>
                    <a:lnTo>
                      <a:pt x="329" y="549"/>
                    </a:lnTo>
                    <a:lnTo>
                      <a:pt x="318" y="549"/>
                    </a:lnTo>
                    <a:lnTo>
                      <a:pt x="304" y="549"/>
                    </a:lnTo>
                    <a:lnTo>
                      <a:pt x="288" y="549"/>
                    </a:lnTo>
                    <a:lnTo>
                      <a:pt x="269" y="548"/>
                    </a:lnTo>
                    <a:lnTo>
                      <a:pt x="138" y="548"/>
                    </a:lnTo>
                    <a:lnTo>
                      <a:pt x="138" y="1012"/>
                    </a:lnTo>
                    <a:lnTo>
                      <a:pt x="294" y="1012"/>
                    </a:lnTo>
                    <a:lnTo>
                      <a:pt x="313" y="1009"/>
                    </a:lnTo>
                    <a:lnTo>
                      <a:pt x="331" y="1005"/>
                    </a:lnTo>
                    <a:lnTo>
                      <a:pt x="349" y="1002"/>
                    </a:lnTo>
                    <a:lnTo>
                      <a:pt x="366" y="997"/>
                    </a:lnTo>
                    <a:lnTo>
                      <a:pt x="382" y="992"/>
                    </a:lnTo>
                    <a:lnTo>
                      <a:pt x="397" y="985"/>
                    </a:lnTo>
                    <a:lnTo>
                      <a:pt x="412" y="978"/>
                    </a:lnTo>
                    <a:lnTo>
                      <a:pt x="427" y="970"/>
                    </a:lnTo>
                    <a:lnTo>
                      <a:pt x="441" y="962"/>
                    </a:lnTo>
                    <a:lnTo>
                      <a:pt x="454" y="952"/>
                    </a:lnTo>
                    <a:lnTo>
                      <a:pt x="466" y="942"/>
                    </a:lnTo>
                    <a:lnTo>
                      <a:pt x="477" y="931"/>
                    </a:lnTo>
                    <a:lnTo>
                      <a:pt x="487" y="919"/>
                    </a:lnTo>
                    <a:lnTo>
                      <a:pt x="497" y="908"/>
                    </a:lnTo>
                    <a:lnTo>
                      <a:pt x="507" y="895"/>
                    </a:lnTo>
                    <a:lnTo>
                      <a:pt x="514" y="8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53" name="Freeform 45"/>
              <p:cNvSpPr/>
              <p:nvPr/>
            </p:nvSpPr>
            <p:spPr>
              <a:xfrm>
                <a:off x="1133640" y="607680"/>
                <a:ext cx="50040" cy="77040"/>
              </a:xfrm>
              <a:custGeom>
                <a:avLst/>
                <a:gdLst>
                  <a:gd name="textAreaLeft" fmla="*/ 0 w 50040"/>
                  <a:gd name="textAreaRight" fmla="*/ 50760 w 5004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707" h="1075">
                    <a:moveTo>
                      <a:pt x="140" y="1017"/>
                    </a:moveTo>
                    <a:lnTo>
                      <a:pt x="296" y="1017"/>
                    </a:lnTo>
                    <a:lnTo>
                      <a:pt x="315" y="1017"/>
                    </a:lnTo>
                    <a:lnTo>
                      <a:pt x="333" y="1015"/>
                    </a:lnTo>
                    <a:lnTo>
                      <a:pt x="351" y="1013"/>
                    </a:lnTo>
                    <a:lnTo>
                      <a:pt x="368" y="1010"/>
                    </a:lnTo>
                    <a:lnTo>
                      <a:pt x="385" y="1005"/>
                    </a:lnTo>
                    <a:lnTo>
                      <a:pt x="402" y="1000"/>
                    </a:lnTo>
                    <a:lnTo>
                      <a:pt x="418" y="994"/>
                    </a:lnTo>
                    <a:lnTo>
                      <a:pt x="434" y="987"/>
                    </a:lnTo>
                    <a:lnTo>
                      <a:pt x="448" y="979"/>
                    </a:lnTo>
                    <a:lnTo>
                      <a:pt x="462" y="970"/>
                    </a:lnTo>
                    <a:lnTo>
                      <a:pt x="475" y="960"/>
                    </a:lnTo>
                    <a:lnTo>
                      <a:pt x="487" y="949"/>
                    </a:lnTo>
                    <a:lnTo>
                      <a:pt x="498" y="938"/>
                    </a:lnTo>
                    <a:lnTo>
                      <a:pt x="508" y="926"/>
                    </a:lnTo>
                    <a:lnTo>
                      <a:pt x="518" y="913"/>
                    </a:lnTo>
                    <a:lnTo>
                      <a:pt x="527" y="899"/>
                    </a:lnTo>
                    <a:lnTo>
                      <a:pt x="535" y="885"/>
                    </a:lnTo>
                    <a:lnTo>
                      <a:pt x="542" y="871"/>
                    </a:lnTo>
                    <a:lnTo>
                      <a:pt x="547" y="855"/>
                    </a:lnTo>
                    <a:lnTo>
                      <a:pt x="553" y="840"/>
                    </a:lnTo>
                    <a:lnTo>
                      <a:pt x="556" y="824"/>
                    </a:lnTo>
                    <a:lnTo>
                      <a:pt x="559" y="807"/>
                    </a:lnTo>
                    <a:lnTo>
                      <a:pt x="560" y="790"/>
                    </a:lnTo>
                    <a:lnTo>
                      <a:pt x="561" y="773"/>
                    </a:lnTo>
                    <a:lnTo>
                      <a:pt x="560" y="752"/>
                    </a:lnTo>
                    <a:lnTo>
                      <a:pt x="559" y="730"/>
                    </a:lnTo>
                    <a:lnTo>
                      <a:pt x="556" y="711"/>
                    </a:lnTo>
                    <a:lnTo>
                      <a:pt x="552" y="693"/>
                    </a:lnTo>
                    <a:lnTo>
                      <a:pt x="545" y="675"/>
                    </a:lnTo>
                    <a:lnTo>
                      <a:pt x="539" y="659"/>
                    </a:lnTo>
                    <a:lnTo>
                      <a:pt x="530" y="644"/>
                    </a:lnTo>
                    <a:lnTo>
                      <a:pt x="521" y="631"/>
                    </a:lnTo>
                    <a:lnTo>
                      <a:pt x="510" y="619"/>
                    </a:lnTo>
                    <a:lnTo>
                      <a:pt x="499" y="607"/>
                    </a:lnTo>
                    <a:lnTo>
                      <a:pt x="487" y="597"/>
                    </a:lnTo>
                    <a:lnTo>
                      <a:pt x="473" y="587"/>
                    </a:lnTo>
                    <a:lnTo>
                      <a:pt x="458" y="579"/>
                    </a:lnTo>
                    <a:lnTo>
                      <a:pt x="443" y="571"/>
                    </a:lnTo>
                    <a:lnTo>
                      <a:pt x="427" y="564"/>
                    </a:lnTo>
                    <a:lnTo>
                      <a:pt x="410" y="557"/>
                    </a:lnTo>
                    <a:lnTo>
                      <a:pt x="391" y="553"/>
                    </a:lnTo>
                    <a:lnTo>
                      <a:pt x="371" y="548"/>
                    </a:lnTo>
                    <a:lnTo>
                      <a:pt x="350" y="545"/>
                    </a:lnTo>
                    <a:lnTo>
                      <a:pt x="328" y="541"/>
                    </a:lnTo>
                    <a:lnTo>
                      <a:pt x="306" y="539"/>
                    </a:lnTo>
                    <a:lnTo>
                      <a:pt x="284" y="537"/>
                    </a:lnTo>
                    <a:lnTo>
                      <a:pt x="259" y="536"/>
                    </a:lnTo>
                    <a:lnTo>
                      <a:pt x="235" y="536"/>
                    </a:lnTo>
                    <a:lnTo>
                      <a:pt x="140" y="536"/>
                    </a:lnTo>
                    <a:lnTo>
                      <a:pt x="140" y="1017"/>
                    </a:lnTo>
                    <a:close/>
                    <a:moveTo>
                      <a:pt x="262" y="60"/>
                    </a:moveTo>
                    <a:lnTo>
                      <a:pt x="140" y="60"/>
                    </a:lnTo>
                    <a:lnTo>
                      <a:pt x="140" y="474"/>
                    </a:lnTo>
                    <a:lnTo>
                      <a:pt x="195" y="474"/>
                    </a:lnTo>
                    <a:lnTo>
                      <a:pt x="229" y="474"/>
                    </a:lnTo>
                    <a:lnTo>
                      <a:pt x="260" y="472"/>
                    </a:lnTo>
                    <a:lnTo>
                      <a:pt x="289" y="471"/>
                    </a:lnTo>
                    <a:lnTo>
                      <a:pt x="314" y="469"/>
                    </a:lnTo>
                    <a:lnTo>
                      <a:pt x="339" y="465"/>
                    </a:lnTo>
                    <a:lnTo>
                      <a:pt x="363" y="460"/>
                    </a:lnTo>
                    <a:lnTo>
                      <a:pt x="386" y="452"/>
                    </a:lnTo>
                    <a:lnTo>
                      <a:pt x="410" y="444"/>
                    </a:lnTo>
                    <a:lnTo>
                      <a:pt x="423" y="436"/>
                    </a:lnTo>
                    <a:lnTo>
                      <a:pt x="436" y="429"/>
                    </a:lnTo>
                    <a:lnTo>
                      <a:pt x="449" y="420"/>
                    </a:lnTo>
                    <a:lnTo>
                      <a:pt x="461" y="412"/>
                    </a:lnTo>
                    <a:lnTo>
                      <a:pt x="471" y="401"/>
                    </a:lnTo>
                    <a:lnTo>
                      <a:pt x="481" y="391"/>
                    </a:lnTo>
                    <a:lnTo>
                      <a:pt x="490" y="379"/>
                    </a:lnTo>
                    <a:lnTo>
                      <a:pt x="498" y="367"/>
                    </a:lnTo>
                    <a:lnTo>
                      <a:pt x="506" y="354"/>
                    </a:lnTo>
                    <a:lnTo>
                      <a:pt x="512" y="340"/>
                    </a:lnTo>
                    <a:lnTo>
                      <a:pt x="518" y="326"/>
                    </a:lnTo>
                    <a:lnTo>
                      <a:pt x="523" y="312"/>
                    </a:lnTo>
                    <a:lnTo>
                      <a:pt x="526" y="297"/>
                    </a:lnTo>
                    <a:lnTo>
                      <a:pt x="529" y="282"/>
                    </a:lnTo>
                    <a:lnTo>
                      <a:pt x="530" y="268"/>
                    </a:lnTo>
                    <a:lnTo>
                      <a:pt x="530" y="252"/>
                    </a:lnTo>
                    <a:lnTo>
                      <a:pt x="530" y="235"/>
                    </a:lnTo>
                    <a:lnTo>
                      <a:pt x="529" y="218"/>
                    </a:lnTo>
                    <a:lnTo>
                      <a:pt x="526" y="202"/>
                    </a:lnTo>
                    <a:lnTo>
                      <a:pt x="523" y="187"/>
                    </a:lnTo>
                    <a:lnTo>
                      <a:pt x="519" y="173"/>
                    </a:lnTo>
                    <a:lnTo>
                      <a:pt x="514" y="160"/>
                    </a:lnTo>
                    <a:lnTo>
                      <a:pt x="507" y="149"/>
                    </a:lnTo>
                    <a:lnTo>
                      <a:pt x="500" y="137"/>
                    </a:lnTo>
                    <a:lnTo>
                      <a:pt x="491" y="126"/>
                    </a:lnTo>
                    <a:lnTo>
                      <a:pt x="482" y="117"/>
                    </a:lnTo>
                    <a:lnTo>
                      <a:pt x="472" y="108"/>
                    </a:lnTo>
                    <a:lnTo>
                      <a:pt x="462" y="100"/>
                    </a:lnTo>
                    <a:lnTo>
                      <a:pt x="450" y="92"/>
                    </a:lnTo>
                    <a:lnTo>
                      <a:pt x="437" y="86"/>
                    </a:lnTo>
                    <a:lnTo>
                      <a:pt x="423" y="81"/>
                    </a:lnTo>
                    <a:lnTo>
                      <a:pt x="410" y="77"/>
                    </a:lnTo>
                    <a:lnTo>
                      <a:pt x="394" y="72"/>
                    </a:lnTo>
                    <a:lnTo>
                      <a:pt x="378" y="69"/>
                    </a:lnTo>
                    <a:lnTo>
                      <a:pt x="361" y="66"/>
                    </a:lnTo>
                    <a:lnTo>
                      <a:pt x="343" y="64"/>
                    </a:lnTo>
                    <a:lnTo>
                      <a:pt x="324" y="62"/>
                    </a:lnTo>
                    <a:lnTo>
                      <a:pt x="305" y="61"/>
                    </a:lnTo>
                    <a:lnTo>
                      <a:pt x="284" y="60"/>
                    </a:lnTo>
                    <a:lnTo>
                      <a:pt x="262" y="60"/>
                    </a:lnTo>
                    <a:close/>
                    <a:moveTo>
                      <a:pt x="0" y="0"/>
                    </a:moveTo>
                    <a:lnTo>
                      <a:pt x="318" y="0"/>
                    </a:lnTo>
                    <a:lnTo>
                      <a:pt x="346" y="0"/>
                    </a:lnTo>
                    <a:lnTo>
                      <a:pt x="374" y="1"/>
                    </a:lnTo>
                    <a:lnTo>
                      <a:pt x="400" y="3"/>
                    </a:lnTo>
                    <a:lnTo>
                      <a:pt x="425" y="5"/>
                    </a:lnTo>
                    <a:lnTo>
                      <a:pt x="449" y="9"/>
                    </a:lnTo>
                    <a:lnTo>
                      <a:pt x="471" y="12"/>
                    </a:lnTo>
                    <a:lnTo>
                      <a:pt x="491" y="16"/>
                    </a:lnTo>
                    <a:lnTo>
                      <a:pt x="511" y="20"/>
                    </a:lnTo>
                    <a:lnTo>
                      <a:pt x="530" y="27"/>
                    </a:lnTo>
                    <a:lnTo>
                      <a:pt x="548" y="33"/>
                    </a:lnTo>
                    <a:lnTo>
                      <a:pt x="564" y="40"/>
                    </a:lnTo>
                    <a:lnTo>
                      <a:pt x="580" y="49"/>
                    </a:lnTo>
                    <a:lnTo>
                      <a:pt x="594" y="57"/>
                    </a:lnTo>
                    <a:lnTo>
                      <a:pt x="607" y="68"/>
                    </a:lnTo>
                    <a:lnTo>
                      <a:pt x="618" y="79"/>
                    </a:lnTo>
                    <a:lnTo>
                      <a:pt x="629" y="89"/>
                    </a:lnTo>
                    <a:lnTo>
                      <a:pt x="639" y="103"/>
                    </a:lnTo>
                    <a:lnTo>
                      <a:pt x="647" y="116"/>
                    </a:lnTo>
                    <a:lnTo>
                      <a:pt x="653" y="131"/>
                    </a:lnTo>
                    <a:lnTo>
                      <a:pt x="659" y="147"/>
                    </a:lnTo>
                    <a:lnTo>
                      <a:pt x="664" y="163"/>
                    </a:lnTo>
                    <a:lnTo>
                      <a:pt x="666" y="181"/>
                    </a:lnTo>
                    <a:lnTo>
                      <a:pt x="668" y="199"/>
                    </a:lnTo>
                    <a:lnTo>
                      <a:pt x="669" y="219"/>
                    </a:lnTo>
                    <a:lnTo>
                      <a:pt x="669" y="232"/>
                    </a:lnTo>
                    <a:lnTo>
                      <a:pt x="668" y="244"/>
                    </a:lnTo>
                    <a:lnTo>
                      <a:pt x="666" y="257"/>
                    </a:lnTo>
                    <a:lnTo>
                      <a:pt x="665" y="270"/>
                    </a:lnTo>
                    <a:lnTo>
                      <a:pt x="662" y="282"/>
                    </a:lnTo>
                    <a:lnTo>
                      <a:pt x="659" y="294"/>
                    </a:lnTo>
                    <a:lnTo>
                      <a:pt x="655" y="306"/>
                    </a:lnTo>
                    <a:lnTo>
                      <a:pt x="651" y="318"/>
                    </a:lnTo>
                    <a:lnTo>
                      <a:pt x="641" y="339"/>
                    </a:lnTo>
                    <a:lnTo>
                      <a:pt x="629" y="360"/>
                    </a:lnTo>
                    <a:lnTo>
                      <a:pt x="614" y="380"/>
                    </a:lnTo>
                    <a:lnTo>
                      <a:pt x="599" y="398"/>
                    </a:lnTo>
                    <a:lnTo>
                      <a:pt x="581" y="415"/>
                    </a:lnTo>
                    <a:lnTo>
                      <a:pt x="561" y="431"/>
                    </a:lnTo>
                    <a:lnTo>
                      <a:pt x="541" y="446"/>
                    </a:lnTo>
                    <a:lnTo>
                      <a:pt x="519" y="460"/>
                    </a:lnTo>
                    <a:lnTo>
                      <a:pt x="498" y="470"/>
                    </a:lnTo>
                    <a:lnTo>
                      <a:pt x="473" y="480"/>
                    </a:lnTo>
                    <a:lnTo>
                      <a:pt x="448" y="488"/>
                    </a:lnTo>
                    <a:lnTo>
                      <a:pt x="419" y="497"/>
                    </a:lnTo>
                    <a:lnTo>
                      <a:pt x="431" y="497"/>
                    </a:lnTo>
                    <a:lnTo>
                      <a:pt x="443" y="499"/>
                    </a:lnTo>
                    <a:lnTo>
                      <a:pt x="454" y="500"/>
                    </a:lnTo>
                    <a:lnTo>
                      <a:pt x="467" y="502"/>
                    </a:lnTo>
                    <a:lnTo>
                      <a:pt x="480" y="504"/>
                    </a:lnTo>
                    <a:lnTo>
                      <a:pt x="492" y="508"/>
                    </a:lnTo>
                    <a:lnTo>
                      <a:pt x="506" y="511"/>
                    </a:lnTo>
                    <a:lnTo>
                      <a:pt x="520" y="515"/>
                    </a:lnTo>
                    <a:lnTo>
                      <a:pt x="533" y="519"/>
                    </a:lnTo>
                    <a:lnTo>
                      <a:pt x="545" y="522"/>
                    </a:lnTo>
                    <a:lnTo>
                      <a:pt x="558" y="528"/>
                    </a:lnTo>
                    <a:lnTo>
                      <a:pt x="570" y="533"/>
                    </a:lnTo>
                    <a:lnTo>
                      <a:pt x="580" y="538"/>
                    </a:lnTo>
                    <a:lnTo>
                      <a:pt x="591" y="545"/>
                    </a:lnTo>
                    <a:lnTo>
                      <a:pt x="601" y="551"/>
                    </a:lnTo>
                    <a:lnTo>
                      <a:pt x="612" y="557"/>
                    </a:lnTo>
                    <a:lnTo>
                      <a:pt x="623" y="565"/>
                    </a:lnTo>
                    <a:lnTo>
                      <a:pt x="632" y="572"/>
                    </a:lnTo>
                    <a:lnTo>
                      <a:pt x="642" y="581"/>
                    </a:lnTo>
                    <a:lnTo>
                      <a:pt x="650" y="590"/>
                    </a:lnTo>
                    <a:lnTo>
                      <a:pt x="659" y="600"/>
                    </a:lnTo>
                    <a:lnTo>
                      <a:pt x="667" y="609"/>
                    </a:lnTo>
                    <a:lnTo>
                      <a:pt x="675" y="621"/>
                    </a:lnTo>
                    <a:lnTo>
                      <a:pt x="681" y="632"/>
                    </a:lnTo>
                    <a:lnTo>
                      <a:pt x="687" y="644"/>
                    </a:lnTo>
                    <a:lnTo>
                      <a:pt x="693" y="657"/>
                    </a:lnTo>
                    <a:lnTo>
                      <a:pt x="698" y="670"/>
                    </a:lnTo>
                    <a:lnTo>
                      <a:pt x="701" y="684"/>
                    </a:lnTo>
                    <a:lnTo>
                      <a:pt x="704" y="699"/>
                    </a:lnTo>
                    <a:lnTo>
                      <a:pt x="706" y="713"/>
                    </a:lnTo>
                    <a:lnTo>
                      <a:pt x="707" y="729"/>
                    </a:lnTo>
                    <a:lnTo>
                      <a:pt x="707" y="746"/>
                    </a:lnTo>
                    <a:lnTo>
                      <a:pt x="707" y="767"/>
                    </a:lnTo>
                    <a:lnTo>
                      <a:pt x="705" y="787"/>
                    </a:lnTo>
                    <a:lnTo>
                      <a:pt x="703" y="807"/>
                    </a:lnTo>
                    <a:lnTo>
                      <a:pt x="699" y="825"/>
                    </a:lnTo>
                    <a:lnTo>
                      <a:pt x="695" y="844"/>
                    </a:lnTo>
                    <a:lnTo>
                      <a:pt x="688" y="862"/>
                    </a:lnTo>
                    <a:lnTo>
                      <a:pt x="681" y="879"/>
                    </a:lnTo>
                    <a:lnTo>
                      <a:pt x="672" y="896"/>
                    </a:lnTo>
                    <a:lnTo>
                      <a:pt x="664" y="913"/>
                    </a:lnTo>
                    <a:lnTo>
                      <a:pt x="653" y="929"/>
                    </a:lnTo>
                    <a:lnTo>
                      <a:pt x="642" y="944"/>
                    </a:lnTo>
                    <a:lnTo>
                      <a:pt x="629" y="959"/>
                    </a:lnTo>
                    <a:lnTo>
                      <a:pt x="615" y="973"/>
                    </a:lnTo>
                    <a:lnTo>
                      <a:pt x="599" y="987"/>
                    </a:lnTo>
                    <a:lnTo>
                      <a:pt x="583" y="1000"/>
                    </a:lnTo>
                    <a:lnTo>
                      <a:pt x="566" y="1013"/>
                    </a:lnTo>
                    <a:lnTo>
                      <a:pt x="556" y="1019"/>
                    </a:lnTo>
                    <a:lnTo>
                      <a:pt x="545" y="1025"/>
                    </a:lnTo>
                    <a:lnTo>
                      <a:pt x="534" y="1032"/>
                    </a:lnTo>
                    <a:lnTo>
                      <a:pt x="522" y="1037"/>
                    </a:lnTo>
                    <a:lnTo>
                      <a:pt x="497" y="1047"/>
                    </a:lnTo>
                    <a:lnTo>
                      <a:pt x="470" y="1055"/>
                    </a:lnTo>
                    <a:lnTo>
                      <a:pt x="444" y="1062"/>
                    </a:lnTo>
                    <a:lnTo>
                      <a:pt x="417" y="1066"/>
                    </a:lnTo>
                    <a:lnTo>
                      <a:pt x="390" y="1070"/>
                    </a:lnTo>
                    <a:lnTo>
                      <a:pt x="361" y="1073"/>
                    </a:lnTo>
                    <a:lnTo>
                      <a:pt x="234" y="1075"/>
                    </a:lnTo>
                    <a:lnTo>
                      <a:pt x="0" y="10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54" name="Freeform 46"/>
              <p:cNvSpPr/>
              <p:nvPr/>
            </p:nvSpPr>
            <p:spPr>
              <a:xfrm>
                <a:off x="1035360" y="605880"/>
                <a:ext cx="83520" cy="80280"/>
              </a:xfrm>
              <a:custGeom>
                <a:avLst/>
                <a:gdLst>
                  <a:gd name="textAreaLeft" fmla="*/ 0 w 83520"/>
                  <a:gd name="textAreaRight" fmla="*/ 84240 w 83520"/>
                  <a:gd name="textAreaTop" fmla="*/ 0 h 80280"/>
                  <a:gd name="textAreaBottom" fmla="*/ 81000 h 80280"/>
                </a:gdLst>
                <a:ahLst/>
                <a:rect l="textAreaLeft" t="textAreaTop" r="textAreaRight" b="textAreaBottom"/>
                <a:pathLst>
                  <a:path w="1181" h="1122">
                    <a:moveTo>
                      <a:pt x="159" y="969"/>
                    </a:moveTo>
                    <a:lnTo>
                      <a:pt x="140" y="950"/>
                    </a:lnTo>
                    <a:lnTo>
                      <a:pt x="123" y="931"/>
                    </a:lnTo>
                    <a:lnTo>
                      <a:pt x="106" y="909"/>
                    </a:lnTo>
                    <a:lnTo>
                      <a:pt x="91" y="887"/>
                    </a:lnTo>
                    <a:lnTo>
                      <a:pt x="76" y="865"/>
                    </a:lnTo>
                    <a:lnTo>
                      <a:pt x="64" y="840"/>
                    </a:lnTo>
                    <a:lnTo>
                      <a:pt x="52" y="816"/>
                    </a:lnTo>
                    <a:lnTo>
                      <a:pt x="40" y="790"/>
                    </a:lnTo>
                    <a:lnTo>
                      <a:pt x="31" y="764"/>
                    </a:lnTo>
                    <a:lnTo>
                      <a:pt x="23" y="737"/>
                    </a:lnTo>
                    <a:lnTo>
                      <a:pt x="16" y="710"/>
                    </a:lnTo>
                    <a:lnTo>
                      <a:pt x="11" y="683"/>
                    </a:lnTo>
                    <a:lnTo>
                      <a:pt x="5" y="655"/>
                    </a:lnTo>
                    <a:lnTo>
                      <a:pt x="2" y="626"/>
                    </a:lnTo>
                    <a:lnTo>
                      <a:pt x="0" y="595"/>
                    </a:lnTo>
                    <a:lnTo>
                      <a:pt x="0" y="563"/>
                    </a:lnTo>
                    <a:lnTo>
                      <a:pt x="0" y="533"/>
                    </a:lnTo>
                    <a:lnTo>
                      <a:pt x="2" y="502"/>
                    </a:lnTo>
                    <a:lnTo>
                      <a:pt x="5" y="471"/>
                    </a:lnTo>
                    <a:lnTo>
                      <a:pt x="11" y="442"/>
                    </a:lnTo>
                    <a:lnTo>
                      <a:pt x="16" y="414"/>
                    </a:lnTo>
                    <a:lnTo>
                      <a:pt x="24" y="386"/>
                    </a:lnTo>
                    <a:lnTo>
                      <a:pt x="33" y="359"/>
                    </a:lnTo>
                    <a:lnTo>
                      <a:pt x="43" y="332"/>
                    </a:lnTo>
                    <a:lnTo>
                      <a:pt x="55" y="307"/>
                    </a:lnTo>
                    <a:lnTo>
                      <a:pt x="68" y="281"/>
                    </a:lnTo>
                    <a:lnTo>
                      <a:pt x="82" y="258"/>
                    </a:lnTo>
                    <a:lnTo>
                      <a:pt x="97" y="234"/>
                    </a:lnTo>
                    <a:lnTo>
                      <a:pt x="113" y="213"/>
                    </a:lnTo>
                    <a:lnTo>
                      <a:pt x="130" y="192"/>
                    </a:lnTo>
                    <a:lnTo>
                      <a:pt x="149" y="172"/>
                    </a:lnTo>
                    <a:lnTo>
                      <a:pt x="169" y="152"/>
                    </a:lnTo>
                    <a:lnTo>
                      <a:pt x="190" y="135"/>
                    </a:lnTo>
                    <a:lnTo>
                      <a:pt x="210" y="118"/>
                    </a:lnTo>
                    <a:lnTo>
                      <a:pt x="232" y="103"/>
                    </a:lnTo>
                    <a:lnTo>
                      <a:pt x="254" y="88"/>
                    </a:lnTo>
                    <a:lnTo>
                      <a:pt x="279" y="74"/>
                    </a:lnTo>
                    <a:lnTo>
                      <a:pt x="303" y="62"/>
                    </a:lnTo>
                    <a:lnTo>
                      <a:pt x="327" y="51"/>
                    </a:lnTo>
                    <a:lnTo>
                      <a:pt x="354" y="40"/>
                    </a:lnTo>
                    <a:lnTo>
                      <a:pt x="380" y="31"/>
                    </a:lnTo>
                    <a:lnTo>
                      <a:pt x="408" y="22"/>
                    </a:lnTo>
                    <a:lnTo>
                      <a:pt x="435" y="16"/>
                    </a:lnTo>
                    <a:lnTo>
                      <a:pt x="464" y="9"/>
                    </a:lnTo>
                    <a:lnTo>
                      <a:pt x="493" y="5"/>
                    </a:lnTo>
                    <a:lnTo>
                      <a:pt x="522" y="2"/>
                    </a:lnTo>
                    <a:lnTo>
                      <a:pt x="552" y="1"/>
                    </a:lnTo>
                    <a:lnTo>
                      <a:pt x="583" y="0"/>
                    </a:lnTo>
                    <a:lnTo>
                      <a:pt x="611" y="1"/>
                    </a:lnTo>
                    <a:lnTo>
                      <a:pt x="640" y="2"/>
                    </a:lnTo>
                    <a:lnTo>
                      <a:pt x="668" y="4"/>
                    </a:lnTo>
                    <a:lnTo>
                      <a:pt x="696" y="8"/>
                    </a:lnTo>
                    <a:lnTo>
                      <a:pt x="724" y="13"/>
                    </a:lnTo>
                    <a:lnTo>
                      <a:pt x="751" y="18"/>
                    </a:lnTo>
                    <a:lnTo>
                      <a:pt x="779" y="25"/>
                    </a:lnTo>
                    <a:lnTo>
                      <a:pt x="805" y="33"/>
                    </a:lnTo>
                    <a:lnTo>
                      <a:pt x="832" y="41"/>
                    </a:lnTo>
                    <a:lnTo>
                      <a:pt x="857" y="51"/>
                    </a:lnTo>
                    <a:lnTo>
                      <a:pt x="882" y="61"/>
                    </a:lnTo>
                    <a:lnTo>
                      <a:pt x="907" y="73"/>
                    </a:lnTo>
                    <a:lnTo>
                      <a:pt x="931" y="86"/>
                    </a:lnTo>
                    <a:lnTo>
                      <a:pt x="953" y="100"/>
                    </a:lnTo>
                    <a:lnTo>
                      <a:pt x="976" y="114"/>
                    </a:lnTo>
                    <a:lnTo>
                      <a:pt x="998" y="130"/>
                    </a:lnTo>
                    <a:lnTo>
                      <a:pt x="1018" y="147"/>
                    </a:lnTo>
                    <a:lnTo>
                      <a:pt x="1037" y="165"/>
                    </a:lnTo>
                    <a:lnTo>
                      <a:pt x="1055" y="186"/>
                    </a:lnTo>
                    <a:lnTo>
                      <a:pt x="1072" y="206"/>
                    </a:lnTo>
                    <a:lnTo>
                      <a:pt x="1089" y="227"/>
                    </a:lnTo>
                    <a:lnTo>
                      <a:pt x="1104" y="250"/>
                    </a:lnTo>
                    <a:lnTo>
                      <a:pt x="1118" y="274"/>
                    </a:lnTo>
                    <a:lnTo>
                      <a:pt x="1131" y="299"/>
                    </a:lnTo>
                    <a:lnTo>
                      <a:pt x="1143" y="326"/>
                    </a:lnTo>
                    <a:lnTo>
                      <a:pt x="1153" y="353"/>
                    </a:lnTo>
                    <a:lnTo>
                      <a:pt x="1161" y="381"/>
                    </a:lnTo>
                    <a:lnTo>
                      <a:pt x="1168" y="411"/>
                    </a:lnTo>
                    <a:lnTo>
                      <a:pt x="1174" y="441"/>
                    </a:lnTo>
                    <a:lnTo>
                      <a:pt x="1178" y="473"/>
                    </a:lnTo>
                    <a:lnTo>
                      <a:pt x="1180" y="506"/>
                    </a:lnTo>
                    <a:lnTo>
                      <a:pt x="1181" y="540"/>
                    </a:lnTo>
                    <a:lnTo>
                      <a:pt x="1181" y="561"/>
                    </a:lnTo>
                    <a:lnTo>
                      <a:pt x="1180" y="581"/>
                    </a:lnTo>
                    <a:lnTo>
                      <a:pt x="1178" y="603"/>
                    </a:lnTo>
                    <a:lnTo>
                      <a:pt x="1176" y="623"/>
                    </a:lnTo>
                    <a:lnTo>
                      <a:pt x="1174" y="643"/>
                    </a:lnTo>
                    <a:lnTo>
                      <a:pt x="1170" y="662"/>
                    </a:lnTo>
                    <a:lnTo>
                      <a:pt x="1166" y="682"/>
                    </a:lnTo>
                    <a:lnTo>
                      <a:pt x="1161" y="701"/>
                    </a:lnTo>
                    <a:lnTo>
                      <a:pt x="1156" y="719"/>
                    </a:lnTo>
                    <a:lnTo>
                      <a:pt x="1150" y="739"/>
                    </a:lnTo>
                    <a:lnTo>
                      <a:pt x="1144" y="757"/>
                    </a:lnTo>
                    <a:lnTo>
                      <a:pt x="1137" y="775"/>
                    </a:lnTo>
                    <a:lnTo>
                      <a:pt x="1129" y="793"/>
                    </a:lnTo>
                    <a:lnTo>
                      <a:pt x="1122" y="810"/>
                    </a:lnTo>
                    <a:lnTo>
                      <a:pt x="1112" y="827"/>
                    </a:lnTo>
                    <a:lnTo>
                      <a:pt x="1104" y="844"/>
                    </a:lnTo>
                    <a:lnTo>
                      <a:pt x="1094" y="860"/>
                    </a:lnTo>
                    <a:lnTo>
                      <a:pt x="1084" y="875"/>
                    </a:lnTo>
                    <a:lnTo>
                      <a:pt x="1073" y="891"/>
                    </a:lnTo>
                    <a:lnTo>
                      <a:pt x="1063" y="906"/>
                    </a:lnTo>
                    <a:lnTo>
                      <a:pt x="1051" y="921"/>
                    </a:lnTo>
                    <a:lnTo>
                      <a:pt x="1038" y="935"/>
                    </a:lnTo>
                    <a:lnTo>
                      <a:pt x="1025" y="948"/>
                    </a:lnTo>
                    <a:lnTo>
                      <a:pt x="1013" y="961"/>
                    </a:lnTo>
                    <a:lnTo>
                      <a:pt x="999" y="974"/>
                    </a:lnTo>
                    <a:lnTo>
                      <a:pt x="985" y="986"/>
                    </a:lnTo>
                    <a:lnTo>
                      <a:pt x="970" y="998"/>
                    </a:lnTo>
                    <a:lnTo>
                      <a:pt x="956" y="1009"/>
                    </a:lnTo>
                    <a:lnTo>
                      <a:pt x="940" y="1020"/>
                    </a:lnTo>
                    <a:lnTo>
                      <a:pt x="924" y="1029"/>
                    </a:lnTo>
                    <a:lnTo>
                      <a:pt x="907" y="1040"/>
                    </a:lnTo>
                    <a:lnTo>
                      <a:pt x="890" y="1048"/>
                    </a:lnTo>
                    <a:lnTo>
                      <a:pt x="873" y="1058"/>
                    </a:lnTo>
                    <a:lnTo>
                      <a:pt x="855" y="1065"/>
                    </a:lnTo>
                    <a:lnTo>
                      <a:pt x="837" y="1074"/>
                    </a:lnTo>
                    <a:lnTo>
                      <a:pt x="819" y="1080"/>
                    </a:lnTo>
                    <a:lnTo>
                      <a:pt x="801" y="1088"/>
                    </a:lnTo>
                    <a:lnTo>
                      <a:pt x="782" y="1093"/>
                    </a:lnTo>
                    <a:lnTo>
                      <a:pt x="763" y="1098"/>
                    </a:lnTo>
                    <a:lnTo>
                      <a:pt x="744" y="1104"/>
                    </a:lnTo>
                    <a:lnTo>
                      <a:pt x="725" y="1108"/>
                    </a:lnTo>
                    <a:lnTo>
                      <a:pt x="704" y="1111"/>
                    </a:lnTo>
                    <a:lnTo>
                      <a:pt x="684" y="1114"/>
                    </a:lnTo>
                    <a:lnTo>
                      <a:pt x="664" y="1117"/>
                    </a:lnTo>
                    <a:lnTo>
                      <a:pt x="644" y="1120"/>
                    </a:lnTo>
                    <a:lnTo>
                      <a:pt x="623" y="1121"/>
                    </a:lnTo>
                    <a:lnTo>
                      <a:pt x="602" y="1122"/>
                    </a:lnTo>
                    <a:lnTo>
                      <a:pt x="581" y="1122"/>
                    </a:lnTo>
                    <a:lnTo>
                      <a:pt x="549" y="1121"/>
                    </a:lnTo>
                    <a:lnTo>
                      <a:pt x="517" y="1120"/>
                    </a:lnTo>
                    <a:lnTo>
                      <a:pt x="486" y="1116"/>
                    </a:lnTo>
                    <a:lnTo>
                      <a:pt x="457" y="1112"/>
                    </a:lnTo>
                    <a:lnTo>
                      <a:pt x="428" y="1107"/>
                    </a:lnTo>
                    <a:lnTo>
                      <a:pt x="399" y="1099"/>
                    </a:lnTo>
                    <a:lnTo>
                      <a:pt x="371" y="1092"/>
                    </a:lnTo>
                    <a:lnTo>
                      <a:pt x="344" y="1084"/>
                    </a:lnTo>
                    <a:lnTo>
                      <a:pt x="317" y="1073"/>
                    </a:lnTo>
                    <a:lnTo>
                      <a:pt x="291" y="1061"/>
                    </a:lnTo>
                    <a:lnTo>
                      <a:pt x="267" y="1048"/>
                    </a:lnTo>
                    <a:lnTo>
                      <a:pt x="244" y="1035"/>
                    </a:lnTo>
                    <a:lnTo>
                      <a:pt x="221" y="1020"/>
                    </a:lnTo>
                    <a:lnTo>
                      <a:pt x="199" y="1004"/>
                    </a:lnTo>
                    <a:lnTo>
                      <a:pt x="178" y="987"/>
                    </a:lnTo>
                    <a:lnTo>
                      <a:pt x="159" y="969"/>
                    </a:lnTo>
                    <a:close/>
                    <a:moveTo>
                      <a:pt x="279" y="942"/>
                    </a:moveTo>
                    <a:lnTo>
                      <a:pt x="294" y="957"/>
                    </a:lnTo>
                    <a:lnTo>
                      <a:pt x="310" y="972"/>
                    </a:lnTo>
                    <a:lnTo>
                      <a:pt x="327" y="985"/>
                    </a:lnTo>
                    <a:lnTo>
                      <a:pt x="344" y="998"/>
                    </a:lnTo>
                    <a:lnTo>
                      <a:pt x="362" y="1009"/>
                    </a:lnTo>
                    <a:lnTo>
                      <a:pt x="380" y="1020"/>
                    </a:lnTo>
                    <a:lnTo>
                      <a:pt x="398" y="1029"/>
                    </a:lnTo>
                    <a:lnTo>
                      <a:pt x="418" y="1038"/>
                    </a:lnTo>
                    <a:lnTo>
                      <a:pt x="439" y="1045"/>
                    </a:lnTo>
                    <a:lnTo>
                      <a:pt x="459" y="1052"/>
                    </a:lnTo>
                    <a:lnTo>
                      <a:pt x="479" y="1057"/>
                    </a:lnTo>
                    <a:lnTo>
                      <a:pt x="500" y="1061"/>
                    </a:lnTo>
                    <a:lnTo>
                      <a:pt x="521" y="1065"/>
                    </a:lnTo>
                    <a:lnTo>
                      <a:pt x="542" y="1068"/>
                    </a:lnTo>
                    <a:lnTo>
                      <a:pt x="564" y="1069"/>
                    </a:lnTo>
                    <a:lnTo>
                      <a:pt x="586" y="1070"/>
                    </a:lnTo>
                    <a:lnTo>
                      <a:pt x="613" y="1069"/>
                    </a:lnTo>
                    <a:lnTo>
                      <a:pt x="640" y="1067"/>
                    </a:lnTo>
                    <a:lnTo>
                      <a:pt x="665" y="1063"/>
                    </a:lnTo>
                    <a:lnTo>
                      <a:pt x="690" y="1058"/>
                    </a:lnTo>
                    <a:lnTo>
                      <a:pt x="714" y="1051"/>
                    </a:lnTo>
                    <a:lnTo>
                      <a:pt x="737" y="1042"/>
                    </a:lnTo>
                    <a:lnTo>
                      <a:pt x="760" y="1033"/>
                    </a:lnTo>
                    <a:lnTo>
                      <a:pt x="781" y="1021"/>
                    </a:lnTo>
                    <a:lnTo>
                      <a:pt x="801" y="1009"/>
                    </a:lnTo>
                    <a:lnTo>
                      <a:pt x="821" y="995"/>
                    </a:lnTo>
                    <a:lnTo>
                      <a:pt x="839" y="981"/>
                    </a:lnTo>
                    <a:lnTo>
                      <a:pt x="857" y="966"/>
                    </a:lnTo>
                    <a:lnTo>
                      <a:pt x="874" y="950"/>
                    </a:lnTo>
                    <a:lnTo>
                      <a:pt x="890" y="933"/>
                    </a:lnTo>
                    <a:lnTo>
                      <a:pt x="904" y="915"/>
                    </a:lnTo>
                    <a:lnTo>
                      <a:pt x="917" y="896"/>
                    </a:lnTo>
                    <a:lnTo>
                      <a:pt x="931" y="875"/>
                    </a:lnTo>
                    <a:lnTo>
                      <a:pt x="943" y="855"/>
                    </a:lnTo>
                    <a:lnTo>
                      <a:pt x="954" y="834"/>
                    </a:lnTo>
                    <a:lnTo>
                      <a:pt x="965" y="813"/>
                    </a:lnTo>
                    <a:lnTo>
                      <a:pt x="975" y="792"/>
                    </a:lnTo>
                    <a:lnTo>
                      <a:pt x="984" y="769"/>
                    </a:lnTo>
                    <a:lnTo>
                      <a:pt x="992" y="746"/>
                    </a:lnTo>
                    <a:lnTo>
                      <a:pt x="999" y="723"/>
                    </a:lnTo>
                    <a:lnTo>
                      <a:pt x="1005" y="700"/>
                    </a:lnTo>
                    <a:lnTo>
                      <a:pt x="1011" y="678"/>
                    </a:lnTo>
                    <a:lnTo>
                      <a:pt x="1016" y="656"/>
                    </a:lnTo>
                    <a:lnTo>
                      <a:pt x="1019" y="633"/>
                    </a:lnTo>
                    <a:lnTo>
                      <a:pt x="1022" y="612"/>
                    </a:lnTo>
                    <a:lnTo>
                      <a:pt x="1024" y="592"/>
                    </a:lnTo>
                    <a:lnTo>
                      <a:pt x="1025" y="572"/>
                    </a:lnTo>
                    <a:lnTo>
                      <a:pt x="1025" y="552"/>
                    </a:lnTo>
                    <a:lnTo>
                      <a:pt x="1025" y="514"/>
                    </a:lnTo>
                    <a:lnTo>
                      <a:pt x="1024" y="480"/>
                    </a:lnTo>
                    <a:lnTo>
                      <a:pt x="1021" y="449"/>
                    </a:lnTo>
                    <a:lnTo>
                      <a:pt x="1018" y="420"/>
                    </a:lnTo>
                    <a:lnTo>
                      <a:pt x="1013" y="393"/>
                    </a:lnTo>
                    <a:lnTo>
                      <a:pt x="1006" y="366"/>
                    </a:lnTo>
                    <a:lnTo>
                      <a:pt x="998" y="337"/>
                    </a:lnTo>
                    <a:lnTo>
                      <a:pt x="988" y="310"/>
                    </a:lnTo>
                    <a:lnTo>
                      <a:pt x="976" y="282"/>
                    </a:lnTo>
                    <a:lnTo>
                      <a:pt x="961" y="256"/>
                    </a:lnTo>
                    <a:lnTo>
                      <a:pt x="945" y="229"/>
                    </a:lnTo>
                    <a:lnTo>
                      <a:pt x="926" y="204"/>
                    </a:lnTo>
                    <a:lnTo>
                      <a:pt x="916" y="192"/>
                    </a:lnTo>
                    <a:lnTo>
                      <a:pt x="907" y="181"/>
                    </a:lnTo>
                    <a:lnTo>
                      <a:pt x="895" y="170"/>
                    </a:lnTo>
                    <a:lnTo>
                      <a:pt x="885" y="160"/>
                    </a:lnTo>
                    <a:lnTo>
                      <a:pt x="873" y="149"/>
                    </a:lnTo>
                    <a:lnTo>
                      <a:pt x="861" y="140"/>
                    </a:lnTo>
                    <a:lnTo>
                      <a:pt x="850" y="131"/>
                    </a:lnTo>
                    <a:lnTo>
                      <a:pt x="837" y="123"/>
                    </a:lnTo>
                    <a:lnTo>
                      <a:pt x="824" y="114"/>
                    </a:lnTo>
                    <a:lnTo>
                      <a:pt x="810" y="106"/>
                    </a:lnTo>
                    <a:lnTo>
                      <a:pt x="797" y="100"/>
                    </a:lnTo>
                    <a:lnTo>
                      <a:pt x="783" y="92"/>
                    </a:lnTo>
                    <a:lnTo>
                      <a:pt x="768" y="86"/>
                    </a:lnTo>
                    <a:lnTo>
                      <a:pt x="753" y="80"/>
                    </a:lnTo>
                    <a:lnTo>
                      <a:pt x="738" y="75"/>
                    </a:lnTo>
                    <a:lnTo>
                      <a:pt x="722" y="70"/>
                    </a:lnTo>
                    <a:lnTo>
                      <a:pt x="691" y="62"/>
                    </a:lnTo>
                    <a:lnTo>
                      <a:pt x="660" y="57"/>
                    </a:lnTo>
                    <a:lnTo>
                      <a:pt x="644" y="55"/>
                    </a:lnTo>
                    <a:lnTo>
                      <a:pt x="629" y="53"/>
                    </a:lnTo>
                    <a:lnTo>
                      <a:pt x="613" y="53"/>
                    </a:lnTo>
                    <a:lnTo>
                      <a:pt x="599" y="52"/>
                    </a:lnTo>
                    <a:lnTo>
                      <a:pt x="573" y="53"/>
                    </a:lnTo>
                    <a:lnTo>
                      <a:pt x="549" y="55"/>
                    </a:lnTo>
                    <a:lnTo>
                      <a:pt x="524" y="57"/>
                    </a:lnTo>
                    <a:lnTo>
                      <a:pt x="501" y="61"/>
                    </a:lnTo>
                    <a:lnTo>
                      <a:pt x="478" y="67"/>
                    </a:lnTo>
                    <a:lnTo>
                      <a:pt x="456" y="73"/>
                    </a:lnTo>
                    <a:lnTo>
                      <a:pt x="434" y="80"/>
                    </a:lnTo>
                    <a:lnTo>
                      <a:pt x="413" y="90"/>
                    </a:lnTo>
                    <a:lnTo>
                      <a:pt x="393" y="100"/>
                    </a:lnTo>
                    <a:lnTo>
                      <a:pt x="373" y="111"/>
                    </a:lnTo>
                    <a:lnTo>
                      <a:pt x="355" y="123"/>
                    </a:lnTo>
                    <a:lnTo>
                      <a:pt x="337" y="136"/>
                    </a:lnTo>
                    <a:lnTo>
                      <a:pt x="319" y="149"/>
                    </a:lnTo>
                    <a:lnTo>
                      <a:pt x="303" y="164"/>
                    </a:lnTo>
                    <a:lnTo>
                      <a:pt x="287" y="180"/>
                    </a:lnTo>
                    <a:lnTo>
                      <a:pt x="272" y="197"/>
                    </a:lnTo>
                    <a:lnTo>
                      <a:pt x="258" y="214"/>
                    </a:lnTo>
                    <a:lnTo>
                      <a:pt x="245" y="233"/>
                    </a:lnTo>
                    <a:lnTo>
                      <a:pt x="233" y="253"/>
                    </a:lnTo>
                    <a:lnTo>
                      <a:pt x="221" y="274"/>
                    </a:lnTo>
                    <a:lnTo>
                      <a:pt x="211" y="296"/>
                    </a:lnTo>
                    <a:lnTo>
                      <a:pt x="201" y="318"/>
                    </a:lnTo>
                    <a:lnTo>
                      <a:pt x="192" y="342"/>
                    </a:lnTo>
                    <a:lnTo>
                      <a:pt x="184" y="366"/>
                    </a:lnTo>
                    <a:lnTo>
                      <a:pt x="177" y="390"/>
                    </a:lnTo>
                    <a:lnTo>
                      <a:pt x="172" y="416"/>
                    </a:lnTo>
                    <a:lnTo>
                      <a:pt x="166" y="442"/>
                    </a:lnTo>
                    <a:lnTo>
                      <a:pt x="162" y="469"/>
                    </a:lnTo>
                    <a:lnTo>
                      <a:pt x="159" y="497"/>
                    </a:lnTo>
                    <a:lnTo>
                      <a:pt x="157" y="525"/>
                    </a:lnTo>
                    <a:lnTo>
                      <a:pt x="155" y="553"/>
                    </a:lnTo>
                    <a:lnTo>
                      <a:pt x="155" y="583"/>
                    </a:lnTo>
                    <a:lnTo>
                      <a:pt x="155" y="610"/>
                    </a:lnTo>
                    <a:lnTo>
                      <a:pt x="157" y="638"/>
                    </a:lnTo>
                    <a:lnTo>
                      <a:pt x="159" y="664"/>
                    </a:lnTo>
                    <a:lnTo>
                      <a:pt x="162" y="691"/>
                    </a:lnTo>
                    <a:lnTo>
                      <a:pt x="166" y="716"/>
                    </a:lnTo>
                    <a:lnTo>
                      <a:pt x="172" y="741"/>
                    </a:lnTo>
                    <a:lnTo>
                      <a:pt x="179" y="764"/>
                    </a:lnTo>
                    <a:lnTo>
                      <a:pt x="186" y="787"/>
                    </a:lnTo>
                    <a:lnTo>
                      <a:pt x="195" y="810"/>
                    </a:lnTo>
                    <a:lnTo>
                      <a:pt x="204" y="831"/>
                    </a:lnTo>
                    <a:lnTo>
                      <a:pt x="214" y="851"/>
                    </a:lnTo>
                    <a:lnTo>
                      <a:pt x="226" y="871"/>
                    </a:lnTo>
                    <a:lnTo>
                      <a:pt x="237" y="890"/>
                    </a:lnTo>
                    <a:lnTo>
                      <a:pt x="250" y="908"/>
                    </a:lnTo>
                    <a:lnTo>
                      <a:pt x="264" y="925"/>
                    </a:lnTo>
                    <a:lnTo>
                      <a:pt x="279" y="9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55" name="Freeform 47"/>
              <p:cNvSpPr/>
              <p:nvPr/>
            </p:nvSpPr>
            <p:spPr>
              <a:xfrm>
                <a:off x="951120" y="607680"/>
                <a:ext cx="67680" cy="77040"/>
              </a:xfrm>
              <a:custGeom>
                <a:avLst/>
                <a:gdLst>
                  <a:gd name="textAreaLeft" fmla="*/ 0 w 67680"/>
                  <a:gd name="textAreaRight" fmla="*/ 68400 w 67680"/>
                  <a:gd name="textAreaTop" fmla="*/ 0 h 77040"/>
                  <a:gd name="textAreaBottom" fmla="*/ 77760 h 77040"/>
                </a:gdLst>
                <a:ahLst/>
                <a:rect l="textAreaLeft" t="textAreaTop" r="textAreaRight" b="textAreaBottom"/>
                <a:pathLst>
                  <a:path w="940" h="1081">
                    <a:moveTo>
                      <a:pt x="68" y="1075"/>
                    </a:moveTo>
                    <a:lnTo>
                      <a:pt x="37" y="1078"/>
                    </a:lnTo>
                    <a:lnTo>
                      <a:pt x="0" y="1081"/>
                    </a:lnTo>
                    <a:lnTo>
                      <a:pt x="0" y="0"/>
                    </a:lnTo>
                    <a:lnTo>
                      <a:pt x="940" y="0"/>
                    </a:lnTo>
                    <a:lnTo>
                      <a:pt x="940" y="1081"/>
                    </a:lnTo>
                    <a:lnTo>
                      <a:pt x="913" y="1079"/>
                    </a:lnTo>
                    <a:lnTo>
                      <a:pt x="901" y="1079"/>
                    </a:lnTo>
                    <a:lnTo>
                      <a:pt x="894" y="1078"/>
                    </a:lnTo>
                    <a:lnTo>
                      <a:pt x="871" y="1075"/>
                    </a:lnTo>
                    <a:lnTo>
                      <a:pt x="847" y="1078"/>
                    </a:lnTo>
                    <a:lnTo>
                      <a:pt x="828" y="1079"/>
                    </a:lnTo>
                    <a:lnTo>
                      <a:pt x="803" y="1081"/>
                    </a:lnTo>
                    <a:lnTo>
                      <a:pt x="803" y="80"/>
                    </a:lnTo>
                    <a:lnTo>
                      <a:pt x="787" y="80"/>
                    </a:lnTo>
                    <a:lnTo>
                      <a:pt x="771" y="80"/>
                    </a:lnTo>
                    <a:lnTo>
                      <a:pt x="752" y="80"/>
                    </a:lnTo>
                    <a:lnTo>
                      <a:pt x="732" y="80"/>
                    </a:lnTo>
                    <a:lnTo>
                      <a:pt x="710" y="79"/>
                    </a:lnTo>
                    <a:lnTo>
                      <a:pt x="687" y="79"/>
                    </a:lnTo>
                    <a:lnTo>
                      <a:pt x="662" y="79"/>
                    </a:lnTo>
                    <a:lnTo>
                      <a:pt x="635" y="78"/>
                    </a:lnTo>
                    <a:lnTo>
                      <a:pt x="609" y="78"/>
                    </a:lnTo>
                    <a:lnTo>
                      <a:pt x="583" y="77"/>
                    </a:lnTo>
                    <a:lnTo>
                      <a:pt x="560" y="77"/>
                    </a:lnTo>
                    <a:lnTo>
                      <a:pt x="539" y="76"/>
                    </a:lnTo>
                    <a:lnTo>
                      <a:pt x="520" y="76"/>
                    </a:lnTo>
                    <a:lnTo>
                      <a:pt x="502" y="76"/>
                    </a:lnTo>
                    <a:lnTo>
                      <a:pt x="486" y="76"/>
                    </a:lnTo>
                    <a:lnTo>
                      <a:pt x="471" y="76"/>
                    </a:lnTo>
                    <a:lnTo>
                      <a:pt x="457" y="76"/>
                    </a:lnTo>
                    <a:lnTo>
                      <a:pt x="441" y="76"/>
                    </a:lnTo>
                    <a:lnTo>
                      <a:pt x="423" y="76"/>
                    </a:lnTo>
                    <a:lnTo>
                      <a:pt x="403" y="76"/>
                    </a:lnTo>
                    <a:lnTo>
                      <a:pt x="382" y="77"/>
                    </a:lnTo>
                    <a:lnTo>
                      <a:pt x="358" y="77"/>
                    </a:lnTo>
                    <a:lnTo>
                      <a:pt x="333" y="78"/>
                    </a:lnTo>
                    <a:lnTo>
                      <a:pt x="306" y="78"/>
                    </a:lnTo>
                    <a:lnTo>
                      <a:pt x="279" y="79"/>
                    </a:lnTo>
                    <a:lnTo>
                      <a:pt x="255" y="79"/>
                    </a:lnTo>
                    <a:lnTo>
                      <a:pt x="232" y="79"/>
                    </a:lnTo>
                    <a:lnTo>
                      <a:pt x="209" y="80"/>
                    </a:lnTo>
                    <a:lnTo>
                      <a:pt x="189" y="80"/>
                    </a:lnTo>
                    <a:lnTo>
                      <a:pt x="170" y="80"/>
                    </a:lnTo>
                    <a:lnTo>
                      <a:pt x="153" y="80"/>
                    </a:lnTo>
                    <a:lnTo>
                      <a:pt x="138" y="80"/>
                    </a:lnTo>
                    <a:lnTo>
                      <a:pt x="138" y="1081"/>
                    </a:lnTo>
                    <a:lnTo>
                      <a:pt x="110" y="1079"/>
                    </a:lnTo>
                    <a:lnTo>
                      <a:pt x="98" y="1079"/>
                    </a:lnTo>
                    <a:lnTo>
                      <a:pt x="91" y="1078"/>
                    </a:lnTo>
                    <a:lnTo>
                      <a:pt x="68" y="10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760" bIns="3276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  <p:grpSp>
          <p:nvGrpSpPr>
            <p:cNvPr id="656" name="Группа 67"/>
            <p:cNvGrpSpPr/>
            <p:nvPr/>
          </p:nvGrpSpPr>
          <p:grpSpPr>
            <a:xfrm>
              <a:off x="162360" y="239040"/>
              <a:ext cx="521640" cy="623520"/>
              <a:chOff x="162360" y="239040"/>
              <a:chExt cx="521640" cy="623520"/>
            </a:xfrm>
          </p:grpSpPr>
          <p:sp>
            <p:nvSpPr>
              <p:cNvPr id="657" name="Freeform 48"/>
              <p:cNvSpPr/>
              <p:nvPr/>
            </p:nvSpPr>
            <p:spPr>
              <a:xfrm>
                <a:off x="162360" y="239040"/>
                <a:ext cx="521640" cy="2883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288360"/>
                  <a:gd name="textAreaBottom" fmla="*/ 289080 h 288360"/>
                </a:gdLst>
                <a:ahLst/>
                <a:rect l="textAreaLeft" t="textAreaTop" r="textAreaRight" b="textAreaBottom"/>
                <a:pathLst>
                  <a:path w="7283" h="4012">
                    <a:moveTo>
                      <a:pt x="1718" y="3310"/>
                    </a:moveTo>
                    <a:lnTo>
                      <a:pt x="3548" y="3310"/>
                    </a:lnTo>
                    <a:lnTo>
                      <a:pt x="3548" y="2567"/>
                    </a:lnTo>
                    <a:lnTo>
                      <a:pt x="5362" y="2567"/>
                    </a:lnTo>
                    <a:lnTo>
                      <a:pt x="5362" y="1825"/>
                    </a:lnTo>
                    <a:lnTo>
                      <a:pt x="7273" y="1825"/>
                    </a:lnTo>
                    <a:lnTo>
                      <a:pt x="7273" y="1737"/>
                    </a:lnTo>
                    <a:lnTo>
                      <a:pt x="7275" y="1651"/>
                    </a:lnTo>
                    <a:lnTo>
                      <a:pt x="7275" y="1568"/>
                    </a:lnTo>
                    <a:lnTo>
                      <a:pt x="7276" y="1487"/>
                    </a:lnTo>
                    <a:lnTo>
                      <a:pt x="7276" y="1407"/>
                    </a:lnTo>
                    <a:lnTo>
                      <a:pt x="7277" y="1329"/>
                    </a:lnTo>
                    <a:lnTo>
                      <a:pt x="7277" y="1251"/>
                    </a:lnTo>
                    <a:lnTo>
                      <a:pt x="7278" y="1174"/>
                    </a:lnTo>
                    <a:lnTo>
                      <a:pt x="7278" y="1095"/>
                    </a:lnTo>
                    <a:lnTo>
                      <a:pt x="7279" y="1016"/>
                    </a:lnTo>
                    <a:lnTo>
                      <a:pt x="7280" y="935"/>
                    </a:lnTo>
                    <a:lnTo>
                      <a:pt x="7280" y="853"/>
                    </a:lnTo>
                    <a:lnTo>
                      <a:pt x="7281" y="768"/>
                    </a:lnTo>
                    <a:lnTo>
                      <a:pt x="7282" y="680"/>
                    </a:lnTo>
                    <a:lnTo>
                      <a:pt x="7282" y="590"/>
                    </a:lnTo>
                    <a:lnTo>
                      <a:pt x="7283" y="495"/>
                    </a:lnTo>
                    <a:lnTo>
                      <a:pt x="7283" y="221"/>
                    </a:lnTo>
                    <a:lnTo>
                      <a:pt x="7281" y="205"/>
                    </a:lnTo>
                    <a:lnTo>
                      <a:pt x="7278" y="190"/>
                    </a:lnTo>
                    <a:lnTo>
                      <a:pt x="7273" y="176"/>
                    </a:lnTo>
                    <a:lnTo>
                      <a:pt x="7269" y="162"/>
                    </a:lnTo>
                    <a:lnTo>
                      <a:pt x="7264" y="150"/>
                    </a:lnTo>
                    <a:lnTo>
                      <a:pt x="7259" y="138"/>
                    </a:lnTo>
                    <a:lnTo>
                      <a:pt x="7251" y="127"/>
                    </a:lnTo>
                    <a:lnTo>
                      <a:pt x="7245" y="116"/>
                    </a:lnTo>
                    <a:lnTo>
                      <a:pt x="7236" y="106"/>
                    </a:lnTo>
                    <a:lnTo>
                      <a:pt x="7229" y="97"/>
                    </a:lnTo>
                    <a:lnTo>
                      <a:pt x="7219" y="88"/>
                    </a:lnTo>
                    <a:lnTo>
                      <a:pt x="7210" y="80"/>
                    </a:lnTo>
                    <a:lnTo>
                      <a:pt x="7200" y="72"/>
                    </a:lnTo>
                    <a:lnTo>
                      <a:pt x="7190" y="65"/>
                    </a:lnTo>
                    <a:lnTo>
                      <a:pt x="7179" y="58"/>
                    </a:lnTo>
                    <a:lnTo>
                      <a:pt x="7168" y="52"/>
                    </a:lnTo>
                    <a:lnTo>
                      <a:pt x="7143" y="40"/>
                    </a:lnTo>
                    <a:lnTo>
                      <a:pt x="7118" y="31"/>
                    </a:lnTo>
                    <a:lnTo>
                      <a:pt x="7090" y="23"/>
                    </a:lnTo>
                    <a:lnTo>
                      <a:pt x="7062" y="17"/>
                    </a:lnTo>
                    <a:lnTo>
                      <a:pt x="7033" y="12"/>
                    </a:lnTo>
                    <a:lnTo>
                      <a:pt x="7002" y="6"/>
                    </a:lnTo>
                    <a:lnTo>
                      <a:pt x="6972" y="3"/>
                    </a:lnTo>
                    <a:lnTo>
                      <a:pt x="6940" y="0"/>
                    </a:lnTo>
                    <a:lnTo>
                      <a:pt x="6474" y="0"/>
                    </a:lnTo>
                    <a:lnTo>
                      <a:pt x="6360" y="1"/>
                    </a:lnTo>
                    <a:lnTo>
                      <a:pt x="6234" y="2"/>
                    </a:lnTo>
                    <a:lnTo>
                      <a:pt x="6097" y="2"/>
                    </a:lnTo>
                    <a:lnTo>
                      <a:pt x="5948" y="3"/>
                    </a:lnTo>
                    <a:lnTo>
                      <a:pt x="5789" y="3"/>
                    </a:lnTo>
                    <a:lnTo>
                      <a:pt x="5622" y="4"/>
                    </a:lnTo>
                    <a:lnTo>
                      <a:pt x="5447" y="4"/>
                    </a:lnTo>
                    <a:lnTo>
                      <a:pt x="5264" y="5"/>
                    </a:lnTo>
                    <a:lnTo>
                      <a:pt x="5075" y="5"/>
                    </a:lnTo>
                    <a:lnTo>
                      <a:pt x="4880" y="5"/>
                    </a:lnTo>
                    <a:lnTo>
                      <a:pt x="4681" y="6"/>
                    </a:lnTo>
                    <a:lnTo>
                      <a:pt x="4478" y="6"/>
                    </a:lnTo>
                    <a:lnTo>
                      <a:pt x="4271" y="6"/>
                    </a:lnTo>
                    <a:lnTo>
                      <a:pt x="4063" y="6"/>
                    </a:lnTo>
                    <a:lnTo>
                      <a:pt x="3853" y="6"/>
                    </a:lnTo>
                    <a:lnTo>
                      <a:pt x="3643" y="6"/>
                    </a:lnTo>
                    <a:lnTo>
                      <a:pt x="3640" y="6"/>
                    </a:lnTo>
                    <a:lnTo>
                      <a:pt x="3430" y="6"/>
                    </a:lnTo>
                    <a:lnTo>
                      <a:pt x="3220" y="6"/>
                    </a:lnTo>
                    <a:lnTo>
                      <a:pt x="3012" y="6"/>
                    </a:lnTo>
                    <a:lnTo>
                      <a:pt x="2805" y="6"/>
                    </a:lnTo>
                    <a:lnTo>
                      <a:pt x="2602" y="6"/>
                    </a:lnTo>
                    <a:lnTo>
                      <a:pt x="2403" y="5"/>
                    </a:lnTo>
                    <a:lnTo>
                      <a:pt x="2208" y="5"/>
                    </a:lnTo>
                    <a:lnTo>
                      <a:pt x="2019" y="5"/>
                    </a:lnTo>
                    <a:lnTo>
                      <a:pt x="1836" y="4"/>
                    </a:lnTo>
                    <a:lnTo>
                      <a:pt x="1660" y="4"/>
                    </a:lnTo>
                    <a:lnTo>
                      <a:pt x="1493" y="3"/>
                    </a:lnTo>
                    <a:lnTo>
                      <a:pt x="1335" y="3"/>
                    </a:lnTo>
                    <a:lnTo>
                      <a:pt x="1186" y="2"/>
                    </a:lnTo>
                    <a:lnTo>
                      <a:pt x="1049" y="2"/>
                    </a:lnTo>
                    <a:lnTo>
                      <a:pt x="923" y="1"/>
                    </a:lnTo>
                    <a:lnTo>
                      <a:pt x="808" y="0"/>
                    </a:lnTo>
                    <a:lnTo>
                      <a:pt x="343" y="0"/>
                    </a:lnTo>
                    <a:lnTo>
                      <a:pt x="311" y="3"/>
                    </a:lnTo>
                    <a:lnTo>
                      <a:pt x="281" y="6"/>
                    </a:lnTo>
                    <a:lnTo>
                      <a:pt x="250" y="12"/>
                    </a:lnTo>
                    <a:lnTo>
                      <a:pt x="220" y="17"/>
                    </a:lnTo>
                    <a:lnTo>
                      <a:pt x="193" y="23"/>
                    </a:lnTo>
                    <a:lnTo>
                      <a:pt x="165" y="31"/>
                    </a:lnTo>
                    <a:lnTo>
                      <a:pt x="140" y="40"/>
                    </a:lnTo>
                    <a:lnTo>
                      <a:pt x="115" y="52"/>
                    </a:lnTo>
                    <a:lnTo>
                      <a:pt x="104" y="58"/>
                    </a:lnTo>
                    <a:lnTo>
                      <a:pt x="93" y="65"/>
                    </a:lnTo>
                    <a:lnTo>
                      <a:pt x="83" y="72"/>
                    </a:lnTo>
                    <a:lnTo>
                      <a:pt x="72" y="80"/>
                    </a:lnTo>
                    <a:lnTo>
                      <a:pt x="64" y="88"/>
                    </a:lnTo>
                    <a:lnTo>
                      <a:pt x="54" y="97"/>
                    </a:lnTo>
                    <a:lnTo>
                      <a:pt x="46" y="106"/>
                    </a:lnTo>
                    <a:lnTo>
                      <a:pt x="38" y="116"/>
                    </a:lnTo>
                    <a:lnTo>
                      <a:pt x="31" y="127"/>
                    </a:lnTo>
                    <a:lnTo>
                      <a:pt x="24" y="138"/>
                    </a:lnTo>
                    <a:lnTo>
                      <a:pt x="19" y="150"/>
                    </a:lnTo>
                    <a:lnTo>
                      <a:pt x="14" y="162"/>
                    </a:lnTo>
                    <a:lnTo>
                      <a:pt x="10" y="176"/>
                    </a:lnTo>
                    <a:lnTo>
                      <a:pt x="5" y="190"/>
                    </a:lnTo>
                    <a:lnTo>
                      <a:pt x="2" y="205"/>
                    </a:lnTo>
                    <a:lnTo>
                      <a:pt x="0" y="221"/>
                    </a:lnTo>
                    <a:lnTo>
                      <a:pt x="0" y="495"/>
                    </a:lnTo>
                    <a:lnTo>
                      <a:pt x="2" y="737"/>
                    </a:lnTo>
                    <a:lnTo>
                      <a:pt x="4" y="972"/>
                    </a:lnTo>
                    <a:lnTo>
                      <a:pt x="5" y="1203"/>
                    </a:lnTo>
                    <a:lnTo>
                      <a:pt x="6" y="1428"/>
                    </a:lnTo>
                    <a:lnTo>
                      <a:pt x="8" y="1648"/>
                    </a:lnTo>
                    <a:lnTo>
                      <a:pt x="10" y="1865"/>
                    </a:lnTo>
                    <a:lnTo>
                      <a:pt x="10" y="2079"/>
                    </a:lnTo>
                    <a:lnTo>
                      <a:pt x="11" y="2293"/>
                    </a:lnTo>
                    <a:lnTo>
                      <a:pt x="12" y="2504"/>
                    </a:lnTo>
                    <a:lnTo>
                      <a:pt x="12" y="2715"/>
                    </a:lnTo>
                    <a:lnTo>
                      <a:pt x="12" y="2926"/>
                    </a:lnTo>
                    <a:lnTo>
                      <a:pt x="13" y="3139"/>
                    </a:lnTo>
                    <a:lnTo>
                      <a:pt x="13" y="3352"/>
                    </a:lnTo>
                    <a:lnTo>
                      <a:pt x="12" y="3569"/>
                    </a:lnTo>
                    <a:lnTo>
                      <a:pt x="12" y="3788"/>
                    </a:lnTo>
                    <a:lnTo>
                      <a:pt x="12" y="4012"/>
                    </a:lnTo>
                    <a:lnTo>
                      <a:pt x="1718" y="4012"/>
                    </a:lnTo>
                    <a:lnTo>
                      <a:pt x="1718" y="33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  <p:sp>
            <p:nvSpPr>
              <p:cNvPr id="658" name="Freeform 49"/>
              <p:cNvSpPr/>
              <p:nvPr/>
            </p:nvSpPr>
            <p:spPr>
              <a:xfrm>
                <a:off x="162360" y="426600"/>
                <a:ext cx="521640" cy="435960"/>
              </a:xfrm>
              <a:custGeom>
                <a:avLst/>
                <a:gdLst>
                  <a:gd name="textAreaLeft" fmla="*/ 0 w 521640"/>
                  <a:gd name="textAreaRight" fmla="*/ 522360 w 521640"/>
                  <a:gd name="textAreaTop" fmla="*/ 0 h 435960"/>
                  <a:gd name="textAreaBottom" fmla="*/ 436680 h 435960"/>
                </a:gdLst>
                <a:ahLst/>
                <a:rect l="textAreaLeft" t="textAreaTop" r="textAreaRight" b="textAreaBottom"/>
                <a:pathLst>
                  <a:path w="7279" h="6066">
                    <a:moveTo>
                      <a:pt x="5491" y="0"/>
                    </a:moveTo>
                    <a:lnTo>
                      <a:pt x="5491" y="742"/>
                    </a:lnTo>
                    <a:lnTo>
                      <a:pt x="3661" y="742"/>
                    </a:lnTo>
                    <a:lnTo>
                      <a:pt x="3661" y="1485"/>
                    </a:lnTo>
                    <a:lnTo>
                      <a:pt x="1833" y="1485"/>
                    </a:lnTo>
                    <a:lnTo>
                      <a:pt x="1833" y="2188"/>
                    </a:lnTo>
                    <a:lnTo>
                      <a:pt x="5" y="2188"/>
                    </a:lnTo>
                    <a:lnTo>
                      <a:pt x="5" y="2250"/>
                    </a:lnTo>
                    <a:lnTo>
                      <a:pt x="5" y="2315"/>
                    </a:lnTo>
                    <a:lnTo>
                      <a:pt x="5" y="2381"/>
                    </a:lnTo>
                    <a:lnTo>
                      <a:pt x="4" y="2449"/>
                    </a:lnTo>
                    <a:lnTo>
                      <a:pt x="4" y="2517"/>
                    </a:lnTo>
                    <a:lnTo>
                      <a:pt x="4" y="2586"/>
                    </a:lnTo>
                    <a:lnTo>
                      <a:pt x="3" y="2656"/>
                    </a:lnTo>
                    <a:lnTo>
                      <a:pt x="3" y="2727"/>
                    </a:lnTo>
                    <a:lnTo>
                      <a:pt x="3" y="2797"/>
                    </a:lnTo>
                    <a:lnTo>
                      <a:pt x="2" y="2867"/>
                    </a:lnTo>
                    <a:lnTo>
                      <a:pt x="2" y="2937"/>
                    </a:lnTo>
                    <a:lnTo>
                      <a:pt x="2" y="3007"/>
                    </a:lnTo>
                    <a:lnTo>
                      <a:pt x="1" y="3076"/>
                    </a:lnTo>
                    <a:lnTo>
                      <a:pt x="1" y="3144"/>
                    </a:lnTo>
                    <a:lnTo>
                      <a:pt x="1" y="3211"/>
                    </a:lnTo>
                    <a:lnTo>
                      <a:pt x="0" y="3277"/>
                    </a:lnTo>
                    <a:lnTo>
                      <a:pt x="0" y="3321"/>
                    </a:lnTo>
                    <a:lnTo>
                      <a:pt x="1" y="3366"/>
                    </a:lnTo>
                    <a:lnTo>
                      <a:pt x="2" y="3411"/>
                    </a:lnTo>
                    <a:lnTo>
                      <a:pt x="4" y="3457"/>
                    </a:lnTo>
                    <a:lnTo>
                      <a:pt x="8" y="3504"/>
                    </a:lnTo>
                    <a:lnTo>
                      <a:pt x="12" y="3549"/>
                    </a:lnTo>
                    <a:lnTo>
                      <a:pt x="18" y="3597"/>
                    </a:lnTo>
                    <a:lnTo>
                      <a:pt x="26" y="3644"/>
                    </a:lnTo>
                    <a:lnTo>
                      <a:pt x="35" y="3692"/>
                    </a:lnTo>
                    <a:lnTo>
                      <a:pt x="47" y="3741"/>
                    </a:lnTo>
                    <a:lnTo>
                      <a:pt x="60" y="3788"/>
                    </a:lnTo>
                    <a:lnTo>
                      <a:pt x="77" y="3838"/>
                    </a:lnTo>
                    <a:lnTo>
                      <a:pt x="97" y="3887"/>
                    </a:lnTo>
                    <a:lnTo>
                      <a:pt x="118" y="3937"/>
                    </a:lnTo>
                    <a:lnTo>
                      <a:pt x="143" y="3988"/>
                    </a:lnTo>
                    <a:lnTo>
                      <a:pt x="172" y="4038"/>
                    </a:lnTo>
                    <a:lnTo>
                      <a:pt x="204" y="4090"/>
                    </a:lnTo>
                    <a:lnTo>
                      <a:pt x="240" y="4141"/>
                    </a:lnTo>
                    <a:lnTo>
                      <a:pt x="279" y="4193"/>
                    </a:lnTo>
                    <a:lnTo>
                      <a:pt x="322" y="4246"/>
                    </a:lnTo>
                    <a:lnTo>
                      <a:pt x="371" y="4299"/>
                    </a:lnTo>
                    <a:lnTo>
                      <a:pt x="423" y="4352"/>
                    </a:lnTo>
                    <a:lnTo>
                      <a:pt x="480" y="4406"/>
                    </a:lnTo>
                    <a:lnTo>
                      <a:pt x="542" y="4460"/>
                    </a:lnTo>
                    <a:lnTo>
                      <a:pt x="610" y="4515"/>
                    </a:lnTo>
                    <a:lnTo>
                      <a:pt x="682" y="4571"/>
                    </a:lnTo>
                    <a:lnTo>
                      <a:pt x="761" y="4626"/>
                    </a:lnTo>
                    <a:lnTo>
                      <a:pt x="845" y="4682"/>
                    </a:lnTo>
                    <a:lnTo>
                      <a:pt x="934" y="4739"/>
                    </a:lnTo>
                    <a:lnTo>
                      <a:pt x="1031" y="4797"/>
                    </a:lnTo>
                    <a:lnTo>
                      <a:pt x="1134" y="4854"/>
                    </a:lnTo>
                    <a:lnTo>
                      <a:pt x="1243" y="4912"/>
                    </a:lnTo>
                    <a:lnTo>
                      <a:pt x="1375" y="4980"/>
                    </a:lnTo>
                    <a:lnTo>
                      <a:pt x="1530" y="5058"/>
                    </a:lnTo>
                    <a:lnTo>
                      <a:pt x="1702" y="5144"/>
                    </a:lnTo>
                    <a:lnTo>
                      <a:pt x="1888" y="5234"/>
                    </a:lnTo>
                    <a:lnTo>
                      <a:pt x="2083" y="5328"/>
                    </a:lnTo>
                    <a:lnTo>
                      <a:pt x="2283" y="5425"/>
                    </a:lnTo>
                    <a:lnTo>
                      <a:pt x="2483" y="5521"/>
                    </a:lnTo>
                    <a:lnTo>
                      <a:pt x="2681" y="5615"/>
                    </a:lnTo>
                    <a:lnTo>
                      <a:pt x="2871" y="5705"/>
                    </a:lnTo>
                    <a:lnTo>
                      <a:pt x="3050" y="5789"/>
                    </a:lnTo>
                    <a:lnTo>
                      <a:pt x="3212" y="5866"/>
                    </a:lnTo>
                    <a:lnTo>
                      <a:pt x="3354" y="5932"/>
                    </a:lnTo>
                    <a:lnTo>
                      <a:pt x="3472" y="5989"/>
                    </a:lnTo>
                    <a:lnTo>
                      <a:pt x="3562" y="6030"/>
                    </a:lnTo>
                    <a:lnTo>
                      <a:pt x="3618" y="6057"/>
                    </a:lnTo>
                    <a:lnTo>
                      <a:pt x="3638" y="6066"/>
                    </a:lnTo>
                    <a:lnTo>
                      <a:pt x="3639" y="6066"/>
                    </a:lnTo>
                    <a:lnTo>
                      <a:pt x="3639" y="6065"/>
                    </a:lnTo>
                    <a:lnTo>
                      <a:pt x="3640" y="6066"/>
                    </a:lnTo>
                    <a:lnTo>
                      <a:pt x="3641" y="6066"/>
                    </a:lnTo>
                    <a:lnTo>
                      <a:pt x="3660" y="6057"/>
                    </a:lnTo>
                    <a:lnTo>
                      <a:pt x="3717" y="6030"/>
                    </a:lnTo>
                    <a:lnTo>
                      <a:pt x="3806" y="5989"/>
                    </a:lnTo>
                    <a:lnTo>
                      <a:pt x="3925" y="5932"/>
                    </a:lnTo>
                    <a:lnTo>
                      <a:pt x="4067" y="5866"/>
                    </a:lnTo>
                    <a:lnTo>
                      <a:pt x="4229" y="5789"/>
                    </a:lnTo>
                    <a:lnTo>
                      <a:pt x="4407" y="5705"/>
                    </a:lnTo>
                    <a:lnTo>
                      <a:pt x="4598" y="5615"/>
                    </a:lnTo>
                    <a:lnTo>
                      <a:pt x="4795" y="5521"/>
                    </a:lnTo>
                    <a:lnTo>
                      <a:pt x="4996" y="5425"/>
                    </a:lnTo>
                    <a:lnTo>
                      <a:pt x="5196" y="5328"/>
                    </a:lnTo>
                    <a:lnTo>
                      <a:pt x="5391" y="5234"/>
                    </a:lnTo>
                    <a:lnTo>
                      <a:pt x="5577" y="5144"/>
                    </a:lnTo>
                    <a:lnTo>
                      <a:pt x="5749" y="5058"/>
                    </a:lnTo>
                    <a:lnTo>
                      <a:pt x="5904" y="4980"/>
                    </a:lnTo>
                    <a:lnTo>
                      <a:pt x="6036" y="4912"/>
                    </a:lnTo>
                    <a:lnTo>
                      <a:pt x="6145" y="4854"/>
                    </a:lnTo>
                    <a:lnTo>
                      <a:pt x="6248" y="4797"/>
                    </a:lnTo>
                    <a:lnTo>
                      <a:pt x="6345" y="4739"/>
                    </a:lnTo>
                    <a:lnTo>
                      <a:pt x="6435" y="4682"/>
                    </a:lnTo>
                    <a:lnTo>
                      <a:pt x="6518" y="4626"/>
                    </a:lnTo>
                    <a:lnTo>
                      <a:pt x="6597" y="4571"/>
                    </a:lnTo>
                    <a:lnTo>
                      <a:pt x="6669" y="4515"/>
                    </a:lnTo>
                    <a:lnTo>
                      <a:pt x="6737" y="4460"/>
                    </a:lnTo>
                    <a:lnTo>
                      <a:pt x="6799" y="4406"/>
                    </a:lnTo>
                    <a:lnTo>
                      <a:pt x="6856" y="4352"/>
                    </a:lnTo>
                    <a:lnTo>
                      <a:pt x="6908" y="4299"/>
                    </a:lnTo>
                    <a:lnTo>
                      <a:pt x="6957" y="4246"/>
                    </a:lnTo>
                    <a:lnTo>
                      <a:pt x="7000" y="4193"/>
                    </a:lnTo>
                    <a:lnTo>
                      <a:pt x="7039" y="4141"/>
                    </a:lnTo>
                    <a:lnTo>
                      <a:pt x="7075" y="4090"/>
                    </a:lnTo>
                    <a:lnTo>
                      <a:pt x="7107" y="4038"/>
                    </a:lnTo>
                    <a:lnTo>
                      <a:pt x="7136" y="3988"/>
                    </a:lnTo>
                    <a:lnTo>
                      <a:pt x="7161" y="3937"/>
                    </a:lnTo>
                    <a:lnTo>
                      <a:pt x="7182" y="3887"/>
                    </a:lnTo>
                    <a:lnTo>
                      <a:pt x="7203" y="3838"/>
                    </a:lnTo>
                    <a:lnTo>
                      <a:pt x="7219" y="3788"/>
                    </a:lnTo>
                    <a:lnTo>
                      <a:pt x="7232" y="3741"/>
                    </a:lnTo>
                    <a:lnTo>
                      <a:pt x="7244" y="3692"/>
                    </a:lnTo>
                    <a:lnTo>
                      <a:pt x="7253" y="3644"/>
                    </a:lnTo>
                    <a:lnTo>
                      <a:pt x="7261" y="3597"/>
                    </a:lnTo>
                    <a:lnTo>
                      <a:pt x="7267" y="3549"/>
                    </a:lnTo>
                    <a:lnTo>
                      <a:pt x="7271" y="3504"/>
                    </a:lnTo>
                    <a:lnTo>
                      <a:pt x="7275" y="3457"/>
                    </a:lnTo>
                    <a:lnTo>
                      <a:pt x="7277" y="3411"/>
                    </a:lnTo>
                    <a:lnTo>
                      <a:pt x="7278" y="3366"/>
                    </a:lnTo>
                    <a:lnTo>
                      <a:pt x="7279" y="3321"/>
                    </a:lnTo>
                    <a:lnTo>
                      <a:pt x="7279" y="3277"/>
                    </a:lnTo>
                    <a:lnTo>
                      <a:pt x="7278" y="3064"/>
                    </a:lnTo>
                    <a:lnTo>
                      <a:pt x="7276" y="2854"/>
                    </a:lnTo>
                    <a:lnTo>
                      <a:pt x="7275" y="2644"/>
                    </a:lnTo>
                    <a:lnTo>
                      <a:pt x="7274" y="2435"/>
                    </a:lnTo>
                    <a:lnTo>
                      <a:pt x="7273" y="2227"/>
                    </a:lnTo>
                    <a:lnTo>
                      <a:pt x="7271" y="2019"/>
                    </a:lnTo>
                    <a:lnTo>
                      <a:pt x="7270" y="1813"/>
                    </a:lnTo>
                    <a:lnTo>
                      <a:pt x="7270" y="1607"/>
                    </a:lnTo>
                    <a:lnTo>
                      <a:pt x="7269" y="1402"/>
                    </a:lnTo>
                    <a:lnTo>
                      <a:pt x="7269" y="1199"/>
                    </a:lnTo>
                    <a:lnTo>
                      <a:pt x="7269" y="997"/>
                    </a:lnTo>
                    <a:lnTo>
                      <a:pt x="7268" y="795"/>
                    </a:lnTo>
                    <a:lnTo>
                      <a:pt x="7268" y="594"/>
                    </a:lnTo>
                    <a:lnTo>
                      <a:pt x="7268" y="396"/>
                    </a:lnTo>
                    <a:lnTo>
                      <a:pt x="7269" y="197"/>
                    </a:lnTo>
                    <a:lnTo>
                      <a:pt x="7269" y="0"/>
                    </a:lnTo>
                    <a:lnTo>
                      <a:pt x="549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rgbClr val="000000"/>
                  </a:solidFill>
                  <a:latin typeface="Arial"/>
                  <a:ea typeface="DejaVu Sans"/>
                </a:endParaRPr>
              </a:p>
            </p:txBody>
          </p:sp>
        </p:grpSp>
      </p:grpSp>
      <p:cxnSp>
        <p:nvCxnSpPr>
          <p:cNvPr id="659" name="Прямая соединительная линия 78"/>
          <p:cNvCxnSpPr/>
          <p:nvPr/>
        </p:nvCxnSpPr>
        <p:spPr>
          <a:xfrm>
            <a:off x="1956960" y="0"/>
            <a:ext cx="720" cy="109440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2034000" y="44280"/>
            <a:ext cx="6989760" cy="91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 type="ftr" idx="16"/>
          </p:nvPr>
        </p:nvSpPr>
        <p:spPr>
          <a:xfrm>
            <a:off x="609480" y="6248520"/>
            <a:ext cx="54205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2" name="PlaceHolder 3"/>
          <p:cNvSpPr>
            <a:spLocks noGrp="1"/>
          </p:cNvSpPr>
          <p:nvPr>
            <p:ph type="dt" idx="17"/>
          </p:nvPr>
        </p:nvSpPr>
        <p:spPr>
          <a:xfrm>
            <a:off x="6095880" y="6248520"/>
            <a:ext cx="266616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6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7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7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7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7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7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7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slideLayout" Target="../slideLayouts/slideLayout6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6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6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7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jpeg"/><Relationship Id="rId4" Type="http://schemas.openxmlformats.org/officeDocument/2006/relationships/slideLayout" Target="../slideLayouts/slideLayout77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7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TextBox 3"/>
          <p:cNvSpPr/>
          <p:nvPr/>
        </p:nvSpPr>
        <p:spPr>
          <a:xfrm>
            <a:off x="4070880" y="5640840"/>
            <a:ext cx="50299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5c738e"/>
                </a:solidFill>
                <a:latin typeface="Calibri"/>
                <a:ea typeface="DejaVu Sans"/>
              </a:rPr>
              <a:t>Олег Анатольевич Хасанов,  </a:t>
            </a:r>
            <a:br>
              <a:rPr sz="2400"/>
            </a:br>
            <a:r>
              <a:rPr b="0" lang="ru-RU" sz="2400" spc="-1" strike="noStrike">
                <a:solidFill>
                  <a:srgbClr val="5c738e"/>
                </a:solidFill>
                <a:latin typeface="Calibri"/>
                <a:ea typeface="DejaVu Sans"/>
              </a:rPr>
              <a:t>кафедра гуманитарного образования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5c738e"/>
                </a:solidFill>
                <a:latin typeface="Calibri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5c738e"/>
                </a:solidFill>
                <a:latin typeface="Calibri"/>
                <a:ea typeface="DejaVu Sans"/>
              </a:rPr>
              <a:t>и семейного воспитания КК ИПК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1" name="Прямая соединительная линия 4"/>
          <p:cNvCxnSpPr/>
          <p:nvPr/>
        </p:nvCxnSpPr>
        <p:spPr>
          <a:xfrm>
            <a:off x="1918080" y="5563080"/>
            <a:ext cx="7164720" cy="720"/>
          </a:xfrm>
          <a:prstGeom prst="straightConnector1">
            <a:avLst/>
          </a:prstGeom>
          <a:ln w="28575">
            <a:solidFill>
              <a:srgbClr val="5077a6"/>
            </a:solidFill>
            <a:round/>
          </a:ln>
        </p:spPr>
      </p:cxnSp>
      <p:sp>
        <p:nvSpPr>
          <p:cNvPr id="702" name="Заголовок 5"/>
          <p:cNvSpPr/>
          <p:nvPr/>
        </p:nvSpPr>
        <p:spPr>
          <a:xfrm>
            <a:off x="2265120" y="4073400"/>
            <a:ext cx="6995880" cy="1166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3" name="Прямоугольник 2"/>
          <p:cNvSpPr/>
          <p:nvPr/>
        </p:nvSpPr>
        <p:spPr>
          <a:xfrm>
            <a:off x="2286000" y="4421520"/>
            <a:ext cx="67957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Calibri"/>
              </a:rPr>
              <a:t>Особенности внедрения ФОП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Calibri"/>
              </a:rPr>
              <a:t>в условиях реализации обновлённых ФГОС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1" name="PlaceHolder 2"/>
          <p:cNvSpPr>
            <a:spLocks noGrp="1"/>
          </p:cNvSpPr>
          <p:nvPr>
            <p:ph/>
          </p:nvPr>
        </p:nvSpPr>
        <p:spPr>
          <a:xfrm>
            <a:off x="2219040" y="-37080"/>
            <a:ext cx="6274800" cy="727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КАК БЫЛО: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2" name="Объект 8" descr=""/>
          <p:cNvPicPr/>
          <p:nvPr/>
        </p:nvPicPr>
        <p:blipFill>
          <a:blip r:embed="rId1"/>
          <a:stretch/>
        </p:blipFill>
        <p:spPr>
          <a:xfrm>
            <a:off x="1080360" y="1048320"/>
            <a:ext cx="7226640" cy="54133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/>
          </p:nvPr>
        </p:nvSpPr>
        <p:spPr>
          <a:xfrm>
            <a:off x="2219040" y="-37080"/>
            <a:ext cx="6274800" cy="7279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5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2034000" y="12240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/>
          </p:nvPr>
        </p:nvSpPr>
        <p:spPr>
          <a:xfrm>
            <a:off x="156240" y="112464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Содержание учебного предмета «Музыка» структурно представлено девятью модулями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(тематическими линиями) в федеральной рабочей программе на уровне основного общего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образования, обеспечивающими непрерывность изучения предмета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образовательной области «Искусство» на протяжении всего курса школьного обучения: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УМ № 1 «Музыка моего края»;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УМ № 2 «Народное музыкальное творчество России»;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УМ модуль № 3 «Музыка народов мира»;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УМ модуль № 4 «Европейская классическая музыка»;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УМ модуль № 5 «Русская классическая музыка»;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УМ модуль № 6 «Истоки и образы русской и европейской духовной музыки»;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УМ модуль № 7 «Современная музыка: основные жанры и направления»;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УМ модуль № 8 «Связь музыки с другими видами искусства»;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–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УМ модуль № 9 «Жанры музыкального искусства».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Каждый модуль состоит из нескольких тематических блоков, рассчитанных на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3–6 часов учебного времени. Для удобства вариативного распределения в рамках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календарно-тематического планирования они имеют буквенную маркировку (А, Б, В, Г).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8" name="Прямоугольник 2"/>
          <p:cNvSpPr/>
          <p:nvPr/>
        </p:nvSpPr>
        <p:spPr>
          <a:xfrm>
            <a:off x="2034000" y="-135720"/>
            <a:ext cx="698976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Учебный предмет «Музыка»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в основной школе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PlaceHolder 1"/>
          <p:cNvSpPr>
            <a:spLocks noGrp="1"/>
          </p:cNvSpPr>
          <p:nvPr>
            <p:ph type="title"/>
          </p:nvPr>
        </p:nvSpPr>
        <p:spPr>
          <a:xfrm>
            <a:off x="2034000" y="12240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0" name="PlaceHolder 2"/>
          <p:cNvSpPr>
            <a:spLocks noGrp="1"/>
          </p:cNvSpPr>
          <p:nvPr>
            <p:ph/>
          </p:nvPr>
        </p:nvSpPr>
        <p:spPr>
          <a:xfrm>
            <a:off x="156240" y="110232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Модульный принцип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допускает перестановку блоков 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(например: А, В, Г, Б); перераспределение количества учебных часов между блоками. Могут быть полностью опущены отдельные тематические блоки в случае, если данный материал был освоен в начальной школе.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Вариативная компоновка тематических блоков позволяет существенно расширить формы и виды деятельности за счёт внеурочных и внеклассных мероприятий — посещений театров, музеев, концертных залов; работы над исследовательскими и творческими проектами. В данном случае количество часов, отводимых на изучение данной темы, увеличивается </a:t>
            </a:r>
            <a:r>
              <a:rPr b="0" lang="ru-RU" sz="1500" spc="-1" strike="noStrike">
                <a:solidFill>
                  <a:srgbClr val="ff0000"/>
                </a:solidFill>
                <a:latin typeface="Arial"/>
              </a:rPr>
              <a:t>за счёт внеурочной деятельности в рамках часов, предусмотренных эстетическим направлением плана внеурочной деятельности 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общеобразовательной организации.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В обновлённых ФГОС есть важные изменения, связанные с возможностью введения углублённого изучения 5 предметов на уровне ООО, которые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могут сократить объём изучения музыки в 5–8 классах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. В ст. 12 ФЗ «Об образовании в Российской Федерации» указано, что «организация, осуществляющая образовательную деятельность по имеющим государственную аккредитацию образовательным программам основного общего, среднего общего образования, при разработке соответствующей общеобразовательной программы </a:t>
            </a:r>
            <a:r>
              <a:rPr b="0" lang="ru-RU" sz="1500" spc="-1" strike="noStrike">
                <a:solidFill>
                  <a:srgbClr val="ff0000"/>
                </a:solidFill>
                <a:latin typeface="Arial"/>
              </a:rPr>
              <a:t>вправе предусмотреть перераспределение предусмотренного в федеральном учебном плане времени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 на изучение учебных предметов, по которым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не проводится государственная итоговая аттестация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, в пользу изучения иных учебных предметов, в том числе на организацию углублённого изучения отдельных учебных предметов и профильное обучение». Это означает, что </a:t>
            </a: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может быть сокращено количество учебных часов на предметную область «Искусство» в условиях введения профильного обучения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1" name="Прямоугольник 2"/>
          <p:cNvSpPr/>
          <p:nvPr/>
        </p:nvSpPr>
        <p:spPr>
          <a:xfrm>
            <a:off x="2034000" y="-135720"/>
            <a:ext cx="6989760" cy="161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Учебный предмет «Музыка»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в основной школе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2034000" y="12240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156240" y="99072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Все рабочие программы по учебным предметам необходимо привести в соответствие с ФОП. Школы смогут непосредственно применять ФОП или отдельные компоненты ФОП без составления собственных рабочих программ. При этом школы сохраняют право разработки собственных образовательных программ, но их содержание и планируемые результаты должны быть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не ниже, чем в ФОП.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Школы вправе перераспределить часы в федеральных учебных планах на изучение учебных предметов, 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по которым не проводится ГИА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, в пользу изучения иных учебных предметов, в том числе на организацию их </a:t>
            </a:r>
            <a:r>
              <a:rPr b="0" i="1" lang="ru-RU" sz="1600" spc="-1" strike="noStrike">
                <a:solidFill>
                  <a:srgbClr val="000000"/>
                </a:solidFill>
                <a:latin typeface="Arial"/>
              </a:rPr>
              <a:t>углубленного изучения.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1–7 классы: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продолжают работу по основным образовательным программам (далее – ООП) и рабочим программам по учебным предметам, соответствующих приказам Министерства просвещения России об утверждении обновлённых ФГОС и 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вносят в них необходимые изменения в соответствии с ФОП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8–9 классы: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продолжают работу по ранее утверждённым ООП и рабочим программам по учебным предметам в 8–9 классах, разработанным в соответствии с ПООП, а также вносят в них 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необходимые изменения в соответствии с ФОП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10–11 классы: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в случае, если образовательная организация имеет образовательный заказ от обучающихся на учебный курс по выбору «МХК», то ОО самостоятельно решает вопрос о введении данного курса. Для этого ОО нужны кадровые, финансовые, технические ресурсы. В этом случае педагоги разрабатывают новую рабочую программу учебного курса «МХК».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4" name="Прямоугольник 2"/>
          <p:cNvSpPr/>
          <p:nvPr/>
        </p:nvSpPr>
        <p:spPr>
          <a:xfrm>
            <a:off x="2034000" y="276840"/>
            <a:ext cx="698976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  <a:ea typeface="DejaVu Sans"/>
              </a:rPr>
              <a:t>Что необходимо сделать до 1 сентября 2023 года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2034000" y="12240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/>
          </p:nvPr>
        </p:nvSpPr>
        <p:spPr>
          <a:xfrm>
            <a:off x="156240" y="112464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</a:rPr>
              <a:t>Воспитательный потенциал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учебных предметов реализуется через достижение ЛИЧНОСТНЫХ результатов освоения ФРП.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 результате изучения изобразительного искусства на уровне начального общего образования у обучающегося будут сформированы следующие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личностные результаты: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algn="just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уважение и ценностное отношение к своей Родине – России;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algn="just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ценностно-смысловые ориентации и установки, отражающие индивидуально-личностные позиции и социально значимые личностные качества;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algn="just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духовно-нравственное развитие обучающихся;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algn="just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мотивация к познанию и обучению, готовность к саморазвитию и активному участию в социально значимой деятельности;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algn="just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позитивный опыт участия в творческой деятельности; интерес к произведениям искусства и литературы, построенным на принципах нравственности и гуманизма, уважительного отношения и интереса к культурным традициям и творчеству своего и других народов.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7" name="Прямоугольник 2"/>
          <p:cNvSpPr/>
          <p:nvPr/>
        </p:nvSpPr>
        <p:spPr>
          <a:xfrm>
            <a:off x="2034000" y="31680"/>
            <a:ext cx="69897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Личностные результаты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освоения программы по изобразительному искусству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на уровне НАЧАЛЬНОГО  общего образования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PlaceHolder 1"/>
          <p:cNvSpPr>
            <a:spLocks noGrp="1"/>
          </p:cNvSpPr>
          <p:nvPr>
            <p:ph type="title"/>
          </p:nvPr>
        </p:nvSpPr>
        <p:spPr>
          <a:xfrm>
            <a:off x="2034000" y="12240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Личностные результаты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освоения программы по изобразительному искусству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на уровне НАЧАЛЬНОГО  общего образования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9" name="PlaceHolder 2"/>
          <p:cNvSpPr>
            <a:spLocks noGrp="1"/>
          </p:cNvSpPr>
          <p:nvPr>
            <p:ph/>
          </p:nvPr>
        </p:nvSpPr>
        <p:spPr>
          <a:xfrm>
            <a:off x="156240" y="112464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Патриотическое воспитание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осуществляется через освоение обучающимися содержания традиций отечественной культуры, выраженной в её архитектуре, народном, декоративно-прикладном и изобразительном искусстве. Урок искусства воспитывает патриотизм в процессе восприятия и освоения в личной художественной деятельности конкретных знаний о красоте и мудрости, заложенных в культурных традициях.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Гражданское воспитание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осуществляется через развитие чувства личной причастности к жизни общества и созидающих качеств личности, приобщение обучающихся к ценностям отечественной и мировой культуры.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Учебный предмет способствует пониманию особенностей жизни разных народов и красоты их эстетических идеалов. Коллективные творческие работы создают условия для разных форм художественно-творческой деятельности, способствуют пониманию другого человека, становлению чувства личной ответственности.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Духовно-нравственное воспитание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является стержнем художественного развития обучающегося, приобщения его к искусству как сфере, концентрирующей в себе духовно-нравственный поиск человечества. Учебные задания направлены на развитие внутреннего мира обучающегося и развитие его эмоционально-образной, чувственной сферы. Занятия искусством помогают обучающемуся обрести социально значимые знания. Развитие творческих способностей способствует росту самосознания, осознания себя как личности и члена общества.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2034000" y="12240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Личностные результаты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освоения программы по изобразительному искусству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на уровне НАЧАЛЬНОГО  общего образования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156240" y="100188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Эстетическое воспитание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– важнейший компонент и условие развития социально значимых отношений обучающихся, формирования представлений о прекрасном и безобразном, о высоком и низком. Эстетическое воспитание способствует формированию ценностных ориентаций обучающихся в отношении к окружающим людям, в стремлении к их пониманию, а также в отношении к семье, природе, труду, искусству, культурному наследию.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Ценности познавательной деятельности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воспитываются как эмоционально окрашенный интерес к жизни людей и природы. Происходит это в процессе развития навыков восприятия и художественной рефлексии своих наблюдений в художественно-творческой деятельности. Навыки исследовательской деятельности развиваются при выполнении заданий культурно-исторической направленности.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Экологическое воспитание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происходит в процессе художественно-эстетического наблюдения природы и её образа в произведениях искусства. Формирование эстетических чувств способствует активному неприятию действий, приносящих вред окружающей среде.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</a:rPr>
              <a:t>Трудовое воспитание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осуществляется в процессе личной художественно-творческой работы по освоению худож. материалов и удовлетворения от создания реального, практического продукта. Воспитываются стремление достичь результат, упорство, творческая инициатива, понимание эстетики трудовой деятельности. Важны также умения сотрудничать с одноклассниками, работать в команде, выполнять коллективную работу – обязательные требования к определённым заданиям по программе.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2060640" y="51480"/>
            <a:ext cx="6966720" cy="823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Вариант задания учителя музыки</a:t>
            </a: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Натальи Попковой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/>
          </p:nvPr>
        </p:nvSpPr>
        <p:spPr>
          <a:xfrm>
            <a:off x="3492720" y="1163160"/>
            <a:ext cx="5534640" cy="518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4" name="Прямоугольник 7"/>
          <p:cNvSpPr/>
          <p:nvPr/>
        </p:nvSpPr>
        <p:spPr>
          <a:xfrm>
            <a:off x="90000" y="2557440"/>
            <a:ext cx="893736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5" name="Прямоугольник 6"/>
          <p:cNvSpPr/>
          <p:nvPr/>
        </p:nvSpPr>
        <p:spPr>
          <a:xfrm>
            <a:off x="3377520" y="1234080"/>
            <a:ext cx="565632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6" name="Прямоугольник 2"/>
          <p:cNvSpPr/>
          <p:nvPr/>
        </p:nvSpPr>
        <p:spPr>
          <a:xfrm>
            <a:off x="244800" y="1218600"/>
            <a:ext cx="348948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Сделай фотоснимок в жанре бытовой фотографии. Твоя главная задача – изобразить реальность такой,  какая она есть. Фотоснимок должен передать в большей степени полноту, яркость, уникальность момента.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Данное задание может быть направлено на знакомство с бытовым жанром, изображение того, что происходит в жизни людей, какие традиции, обычаи существуют в семьях.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7" name="Объект 13" descr=""/>
          <p:cNvPicPr/>
          <p:nvPr/>
        </p:nvPicPr>
        <p:blipFill>
          <a:blip r:embed="rId1"/>
          <a:stretch/>
        </p:blipFill>
        <p:spPr>
          <a:xfrm>
            <a:off x="3941280" y="1218240"/>
            <a:ext cx="4970880" cy="5018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2073600" y="-21600"/>
            <a:ext cx="6953760" cy="1014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Вариант задания учителя изобразительного искусства</a:t>
            </a: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Елены  Рюмшиной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457200" y="1535040"/>
            <a:ext cx="4039560" cy="63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0" name="Объект 11" descr=""/>
          <p:cNvPicPr/>
          <p:nvPr/>
        </p:nvPicPr>
        <p:blipFill>
          <a:blip r:embed="rId1"/>
          <a:stretch/>
        </p:blipFill>
        <p:spPr>
          <a:xfrm>
            <a:off x="988560" y="993240"/>
            <a:ext cx="2705040" cy="3608640"/>
          </a:xfrm>
          <a:prstGeom prst="rect">
            <a:avLst/>
          </a:prstGeom>
          <a:ln w="9525">
            <a:noFill/>
          </a:ln>
        </p:spPr>
      </p:pic>
      <p:sp>
        <p:nvSpPr>
          <p:cNvPr id="751" name="PlaceHolder 3"/>
          <p:cNvSpPr>
            <a:spLocks noGrp="1"/>
          </p:cNvSpPr>
          <p:nvPr>
            <p:ph/>
          </p:nvPr>
        </p:nvSpPr>
        <p:spPr>
          <a:xfrm>
            <a:off x="4497480" y="2802600"/>
            <a:ext cx="4323240" cy="639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Тема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«Животные - братья наши меньшие»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К какому жанру относится это фото? Как можно охарактеризовать домашнего питомца, основываясь на данной фотографии?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2" name="Объект 13" descr=""/>
          <p:cNvPicPr/>
          <p:nvPr/>
        </p:nvPicPr>
        <p:blipFill>
          <a:blip r:embed="rId2"/>
          <a:stretch/>
        </p:blipFill>
        <p:spPr>
          <a:xfrm>
            <a:off x="4463640" y="3080880"/>
            <a:ext cx="4475160" cy="3356280"/>
          </a:xfrm>
          <a:prstGeom prst="rect">
            <a:avLst/>
          </a:prstGeom>
          <a:ln w="9525">
            <a:noFill/>
          </a:ln>
        </p:spPr>
      </p:pic>
      <p:sp>
        <p:nvSpPr>
          <p:cNvPr id="753" name="Прямоугольник 7"/>
          <p:cNvSpPr/>
          <p:nvPr/>
        </p:nvSpPr>
        <p:spPr>
          <a:xfrm>
            <a:off x="90000" y="2557440"/>
            <a:ext cx="893736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4" name="Прямоугольник 6"/>
          <p:cNvSpPr/>
          <p:nvPr/>
        </p:nvSpPr>
        <p:spPr>
          <a:xfrm>
            <a:off x="5991840" y="2750760"/>
            <a:ext cx="565632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5" name="Прямоугольник 8"/>
          <p:cNvSpPr/>
          <p:nvPr/>
        </p:nvSpPr>
        <p:spPr>
          <a:xfrm>
            <a:off x="218880" y="4044600"/>
            <a:ext cx="880848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6" name="Прямоугольник 12"/>
          <p:cNvSpPr/>
          <p:nvPr/>
        </p:nvSpPr>
        <p:spPr>
          <a:xfrm>
            <a:off x="83880" y="4612320"/>
            <a:ext cx="4571280" cy="179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Тема 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«О чём поведал натюрморт»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Глядя на фотографию, ответьте на вопрос: 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Может ли художник через изображение набора вещей рассказать нам об их хозяине, его увлечениях и интересах? О ком хотел поведать автор фотоснимка в данном случае?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2034000" y="14472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Федеральный закон от 24 сентября 2022 года № 371-ФЗ</a:t>
            </a:r>
            <a:br>
              <a:rPr sz="1600"/>
            </a:b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 «О внесении изменений в Федеральный закон </a:t>
            </a: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“</a:t>
            </a: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Об образовании в Российской Федерации</a:t>
            </a: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”</a:t>
            </a: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 и статью 1 Федерального закона </a:t>
            </a: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“</a:t>
            </a: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Об обязательных требованиях в Российской Федерации</a:t>
            </a: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”</a:t>
            </a: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»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/>
          </p:nvPr>
        </p:nvSpPr>
        <p:spPr>
          <a:xfrm>
            <a:off x="156240" y="105768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Федеральная образовательная программа – это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учебно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методическая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документация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i="1" lang="ru-RU" sz="2000" spc="-1" strike="noStrike">
                <a:solidFill>
                  <a:srgbClr val="000000"/>
                </a:solidFill>
                <a:latin typeface="Arial"/>
              </a:rPr>
              <a:t>(федеральный учебный план, федеральный календарный учебный график, федеральные рабочие программы учебных предметов, курсов, дисциплин (модулей), иных компонентов, федеральная рабочая программа воспитания, федеральный календарный план воспитательной работы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)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, определяющая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единые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для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Российской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Федерации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базовые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объём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содержание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образования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определённого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уровня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и(или)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определённой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направленности, планируемые результаты освоения образовательных программ.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Федеральный учебный план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Федеральный календарный учебный график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Федеральные рабочие программы учебных предметов, курсов, дисциплин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Федеральная рабочая программа воспитания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Федеральный календарный план воспитательной работы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title"/>
          </p:nvPr>
        </p:nvSpPr>
        <p:spPr>
          <a:xfrm>
            <a:off x="2060640" y="51480"/>
            <a:ext cx="6966720" cy="823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Вариант задания учителя музыки</a:t>
            </a: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Маргариты Лукке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/>
          </p:nvPr>
        </p:nvSpPr>
        <p:spPr>
          <a:xfrm>
            <a:off x="90000" y="4559040"/>
            <a:ext cx="8937360" cy="17895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9" name="Объект 3" descr=""/>
          <p:cNvPicPr/>
          <p:nvPr/>
        </p:nvPicPr>
        <p:blipFill>
          <a:blip r:embed="rId1"/>
          <a:stretch/>
        </p:blipFill>
        <p:spPr>
          <a:xfrm>
            <a:off x="2562840" y="1113840"/>
            <a:ext cx="4234680" cy="3129480"/>
          </a:xfrm>
          <a:prstGeom prst="rect">
            <a:avLst/>
          </a:prstGeom>
          <a:ln w="9525">
            <a:noFill/>
          </a:ln>
        </p:spPr>
      </p:pic>
      <p:sp>
        <p:nvSpPr>
          <p:cNvPr id="760" name="Прямоугольник 6"/>
          <p:cNvSpPr/>
          <p:nvPr/>
        </p:nvSpPr>
        <p:spPr>
          <a:xfrm>
            <a:off x="90000" y="4338360"/>
            <a:ext cx="893736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Рассмотрите фотографию. Что на ней изображено? Какую пользу принесут мальчики своим трудом? В парах обсудите, с каким жанром русских народных песен можно сопоставить данную иллюстрацию. Вспомните и другие жанры народной музыки. Запишите в тетради названия народных песен, известных вам обоим. Вместе с учителем разучите народные песни вашего края.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Задание адресовано ученикам 5 класса на уроке музыки. Тема урока: «Вокальная музыка. Вся Россия просится в песню».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title"/>
          </p:nvPr>
        </p:nvSpPr>
        <p:spPr>
          <a:xfrm>
            <a:off x="2034000" y="12240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Метапредметные результаты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освоения программы по изобразительному искусству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на уровне НАЧАЛЬНОГО  общего образования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2" name="PlaceHolder 2"/>
          <p:cNvSpPr>
            <a:spLocks noGrp="1"/>
          </p:cNvSpPr>
          <p:nvPr>
            <p:ph/>
          </p:nvPr>
        </p:nvSpPr>
        <p:spPr>
          <a:xfrm>
            <a:off x="156240" y="97956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В результате изучения изобразительного искусства на уровне начального общего образования у обучающегося будут сформированы 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познавательные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универсальные учебные действия, 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коммуникативные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универсальные учебные действия, </a:t>
            </a: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регулятивные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универсальные учебные действия, совместная деятельность.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500" spc="-1" strike="noStrike">
                <a:solidFill>
                  <a:srgbClr val="000000"/>
                </a:solidFill>
                <a:latin typeface="Arial"/>
              </a:rPr>
              <a:t>Пространственные представления и сенсорные способности: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характеризовать форму предмета, конструкции;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выявлять доминантные черты (характерные особенности) в визуальном образе;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сравнивать плоскостные и пространственные объекты по заданным основаниям;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находить ассоциативные связи между визуальными образами разных форм и предметов;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сопоставлять части и целое в видимом образе, предмете, конструкции;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анализировать пропорциональные отношения частей внутри целого и предметов между собой;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обобщать форму составной конструкции;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выявлять и анализировать ритмические отношения в пространстве и в изображении (визуальном образе) на установленных основаниях;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передавать обобщенный образ реальности при построении плоской композиции;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соотносить тональные отношения (тёмное – светлое) в пространственных и плоскостных объектах;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</a:rPr>
              <a:t>выявлять и анализировать эмоциональное воздействие цветовых отношений в пространственной среде и плоскостном изображении.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title"/>
          </p:nvPr>
        </p:nvSpPr>
        <p:spPr>
          <a:xfrm>
            <a:off x="2034000" y="12240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Метапредметные результаты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освоения программы по изобразительному искусству</a:t>
            </a:r>
            <a:br>
              <a:rPr sz="1800"/>
            </a:b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 на уровне начального  общего образования</a:t>
            </a: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4" name="PlaceHolder 2"/>
          <p:cNvSpPr>
            <a:spLocks noGrp="1"/>
          </p:cNvSpPr>
          <p:nvPr>
            <p:ph/>
          </p:nvPr>
        </p:nvSpPr>
        <p:spPr>
          <a:xfrm>
            <a:off x="156240" y="94608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Базовые логические и исследовательские действия (познавательные УУД):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проявлять исследовательские, экспериментальные действия в процессе освоения выразительных свойств различных художественных материалов;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проявлять творческие экспериментальные действия в процессе самостоятельного выполнения художественных заданий; проявлять исследовательские и аналитические действия на основе определённых учебных установок в процессе восприятия произведений изобразительного искусства, архитектуры и продуктов детского художественного творчества;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ff0000"/>
                </a:solidFill>
                <a:latin typeface="Arial"/>
              </a:rPr>
              <a:t>использовать наблюдения для получения информации об особенностях объектов и состояния природы, предметного мира человека, городской среды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анализировать и оценивать с позиций эстетических категорий явления природы и предметно-пространственную среду жизни человека;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формулировать выводы, соответствующие эстетическим, аналитическим и другим учебным установкам по результатам проведённого наблюдения;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использовать знаково-символические средства для составления орнаментов и декоративных композиций;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i="1" lang="ru-RU" sz="1600" spc="-1" strike="noStrike">
                <a:solidFill>
                  <a:srgbClr val="ff0000"/>
                </a:solidFill>
                <a:latin typeface="Arial"/>
              </a:rPr>
              <a:t>классифицировать произведения искусства по видам и, соответственно, по назначению в жизни людей; классифицировать произведения изобразительного искусства по жанрам в качестве инструмента анализа содержания произведений; ставить и использовать вопросы как исследовательский инструмент познания.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PlaceHolder 1"/>
          <p:cNvSpPr>
            <a:spLocks noGrp="1"/>
          </p:cNvSpPr>
          <p:nvPr>
            <p:ph type="title"/>
          </p:nvPr>
        </p:nvSpPr>
        <p:spPr>
          <a:xfrm>
            <a:off x="2060640" y="51480"/>
            <a:ext cx="6966720" cy="823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Вариант задания учителя музыки</a:t>
            </a: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Лидии Друзенко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6" name="PlaceHolder 2"/>
          <p:cNvSpPr>
            <a:spLocks noGrp="1"/>
          </p:cNvSpPr>
          <p:nvPr>
            <p:ph/>
          </p:nvPr>
        </p:nvSpPr>
        <p:spPr>
          <a:xfrm>
            <a:off x="3492720" y="1163160"/>
            <a:ext cx="5534640" cy="5185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7" name="Прямоугольник 7"/>
          <p:cNvSpPr/>
          <p:nvPr/>
        </p:nvSpPr>
        <p:spPr>
          <a:xfrm>
            <a:off x="90000" y="2557440"/>
            <a:ext cx="8937360" cy="52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8" name="Прямоугольник 6"/>
          <p:cNvSpPr/>
          <p:nvPr/>
        </p:nvSpPr>
        <p:spPr>
          <a:xfrm>
            <a:off x="3377520" y="1234080"/>
            <a:ext cx="5656320" cy="46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769" name="Объект 5"/>
          <p:cNvGraphicFramePr/>
          <p:nvPr/>
        </p:nvGraphicFramePr>
        <p:xfrm>
          <a:off x="3819600" y="1161720"/>
          <a:ext cx="5110920" cy="4790880"/>
        </p:xfrm>
        <a:graphic>
          <a:graphicData uri="http://schemas.openxmlformats.org/drawingml/2006/table">
            <a:tbl>
              <a:tblPr/>
              <a:tblGrid>
                <a:gridCol w="2555640"/>
                <a:gridCol w="255564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1" lang="ru-RU" sz="1800" spc="-1" strike="noStrike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ce5ee"/>
                    </a:solidFill>
                  </a:tcPr>
                </a:tc>
              </a:tr>
            </a:tbl>
          </a:graphicData>
        </a:graphic>
      </p:graphicFrame>
      <p:pic>
        <p:nvPicPr>
          <p:cNvPr id="770" name="Рисунок 8" descr=""/>
          <p:cNvPicPr/>
          <p:nvPr/>
        </p:nvPicPr>
        <p:blipFill>
          <a:blip r:embed="rId1"/>
          <a:stretch/>
        </p:blipFill>
        <p:spPr>
          <a:xfrm>
            <a:off x="4159800" y="1161720"/>
            <a:ext cx="1902600" cy="2546640"/>
          </a:xfrm>
          <a:prstGeom prst="rect">
            <a:avLst/>
          </a:prstGeom>
          <a:ln w="0">
            <a:noFill/>
          </a:ln>
        </p:spPr>
      </p:pic>
      <p:pic>
        <p:nvPicPr>
          <p:cNvPr id="771" name="Рисунок 9" descr=""/>
          <p:cNvPicPr/>
          <p:nvPr/>
        </p:nvPicPr>
        <p:blipFill>
          <a:blip r:embed="rId2"/>
          <a:stretch/>
        </p:blipFill>
        <p:spPr>
          <a:xfrm>
            <a:off x="6805080" y="3722040"/>
            <a:ext cx="1732320" cy="2537280"/>
          </a:xfrm>
          <a:prstGeom prst="rect">
            <a:avLst/>
          </a:prstGeom>
          <a:ln w="0">
            <a:noFill/>
          </a:ln>
        </p:spPr>
      </p:pic>
      <p:pic>
        <p:nvPicPr>
          <p:cNvPr id="772" name="Рисунок 10" descr=""/>
          <p:cNvPicPr/>
          <p:nvPr/>
        </p:nvPicPr>
        <p:blipFill>
          <a:blip r:embed="rId3"/>
          <a:stretch/>
        </p:blipFill>
        <p:spPr>
          <a:xfrm>
            <a:off x="4178160" y="3751200"/>
            <a:ext cx="1858320" cy="2508120"/>
          </a:xfrm>
          <a:prstGeom prst="rect">
            <a:avLst/>
          </a:prstGeom>
          <a:ln w="0">
            <a:noFill/>
          </a:ln>
        </p:spPr>
      </p:pic>
      <p:pic>
        <p:nvPicPr>
          <p:cNvPr id="773" name="Рисунок 11" descr=""/>
          <p:cNvPicPr/>
          <p:nvPr/>
        </p:nvPicPr>
        <p:blipFill>
          <a:blip r:embed="rId4"/>
          <a:stretch/>
        </p:blipFill>
        <p:spPr>
          <a:xfrm>
            <a:off x="6362640" y="1295280"/>
            <a:ext cx="2555280" cy="2255760"/>
          </a:xfrm>
          <a:prstGeom prst="rect">
            <a:avLst/>
          </a:prstGeom>
          <a:ln w="0">
            <a:noFill/>
          </a:ln>
        </p:spPr>
      </p:pic>
      <p:sp>
        <p:nvSpPr>
          <p:cNvPr id="774" name="Прямоугольник 12"/>
          <p:cNvSpPr/>
          <p:nvPr/>
        </p:nvSpPr>
        <p:spPr>
          <a:xfrm>
            <a:off x="173880" y="1213920"/>
            <a:ext cx="3645000" cy="493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Прочитайте текст песни, рассмотрите фотографии.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Используя текст песни, определите и подпишите жанр фотографий.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ПЕСНЯ О КАРТИНАХ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Слова Александра Кушнера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Музыка Григория Гладкова-Югина 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Если видишь, на картине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Нарисована река,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Или ель и белый иней,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Или сад и облака,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Или снежная равнина,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Или поле и шалаш, -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Обязательно картина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Называется пейзаж. &lt;…&gt;</a:t>
            </a: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Объект 5" descr=""/>
          <p:cNvPicPr/>
          <p:nvPr/>
        </p:nvPicPr>
        <p:blipFill>
          <a:blip r:embed="rId1"/>
          <a:stretch/>
        </p:blipFill>
        <p:spPr>
          <a:xfrm>
            <a:off x="2093760" y="0"/>
            <a:ext cx="5142960" cy="685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2060640" y="51480"/>
            <a:ext cx="6966720" cy="823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Вариант задания учителя изобразительного искусства</a:t>
            </a:r>
            <a:br>
              <a:rPr sz="2000"/>
            </a:br>
            <a:r>
              <a:rPr b="1" lang="ru-RU" sz="2000" spc="-1" strike="noStrike">
                <a:solidFill>
                  <a:srgbClr val="ffffff"/>
                </a:solidFill>
                <a:latin typeface="Calibri"/>
              </a:rPr>
              <a:t>Юлии Ковтун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7" name="Объект 5" descr=""/>
          <p:cNvPicPr/>
          <p:nvPr/>
        </p:nvPicPr>
        <p:blipFill>
          <a:blip r:embed="rId1"/>
          <a:stretch/>
        </p:blipFill>
        <p:spPr>
          <a:xfrm>
            <a:off x="4919760" y="1121040"/>
            <a:ext cx="3940200" cy="5253840"/>
          </a:xfrm>
          <a:prstGeom prst="rect">
            <a:avLst/>
          </a:prstGeom>
          <a:ln w="9525">
            <a:noFill/>
          </a:ln>
        </p:spPr>
      </p:pic>
      <p:sp>
        <p:nvSpPr>
          <p:cNvPr id="778" name="PlaceHolder 2"/>
          <p:cNvSpPr>
            <a:spLocks noGrp="1"/>
          </p:cNvSpPr>
          <p:nvPr>
            <p:ph/>
          </p:nvPr>
        </p:nvSpPr>
        <p:spPr>
          <a:xfrm>
            <a:off x="231840" y="1074600"/>
            <a:ext cx="4545360" cy="4690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</a:rPr>
              <a:t>1.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 К какому жанру изобразительного искусства можно отнести данное изображение? Обоснуйте свой ответ.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2. Какие предметы находятся на переднем плане? На заднем?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3. Какие предметы, по вашему мнению, можно добавить в композицию?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4. Выполните карандашный набросок натюрморта, который содержит изображения перечисленных ранее предметов.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5. В данной фотографии выбран </a:t>
            </a:r>
            <a:r>
              <a:rPr b="1" lang="ru-RU" sz="1600" spc="-1" strike="noStrike">
                <a:solidFill>
                  <a:srgbClr val="ff0000"/>
                </a:solidFill>
                <a:latin typeface="Calibri"/>
              </a:rPr>
              <a:t>вертикальный формат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 расположения снимка. Подумайте, правильное решение фотографа или нет? Обоснуйте ответ.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6. К какому празднику можно отнести данный натюрморт?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7. Можно ли в вашей семье сделать подобный фотоснимок?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8. </a:t>
            </a: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Придумайте название для фотоснимка.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title"/>
          </p:nvPr>
        </p:nvSpPr>
        <p:spPr>
          <a:xfrm>
            <a:off x="2152800" y="44280"/>
            <a:ext cx="6990480" cy="912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Примеры учебных задач</a:t>
            </a: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для уроков предметной области «Искусство»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0" name="Объект 2" descr=""/>
          <p:cNvPicPr/>
          <p:nvPr/>
        </p:nvPicPr>
        <p:blipFill>
          <a:blip r:embed="rId1"/>
          <a:stretch/>
        </p:blipFill>
        <p:spPr>
          <a:xfrm>
            <a:off x="312120" y="1041480"/>
            <a:ext cx="8228880" cy="55364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title"/>
          </p:nvPr>
        </p:nvSpPr>
        <p:spPr>
          <a:xfrm>
            <a:off x="2034000" y="4428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Примеры учебных задач</a:t>
            </a: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для уроков предметной области «Искусство»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2" name="PlaceHolder 2"/>
          <p:cNvSpPr>
            <a:spLocks noGrp="1"/>
          </p:cNvSpPr>
          <p:nvPr>
            <p:ph/>
          </p:nvPr>
        </p:nvSpPr>
        <p:spPr>
          <a:xfrm>
            <a:off x="200880" y="1046520"/>
            <a:ext cx="874188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1. Рассмотрите репродукцию картины и прочитайте фрагмент стихотворения. Какая связь существует между поэтическим и живописным произведениями?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&lt;…&gt;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Всё на картине в смехе тонет: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Казак какой-то даже стонет;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А писарь шуткам очень рад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И в них ещё вливает яд,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Нанизывает строчки в спешке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С лукавой, хитрою усмешкой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И исправляет явный вздор…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Мы видим удаль и задор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На лицах. Эти острословы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Хоть с чёртом воевать готовы!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Зашёлся в хохоте весь стан: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«На! Получи от нас, султан!»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i="1" lang="ru-RU" sz="1400" spc="-1" strike="noStrike">
                <a:solidFill>
                  <a:srgbClr val="000000"/>
                </a:solidFill>
                <a:latin typeface="Arial"/>
              </a:rPr>
              <a:t>                                </a:t>
            </a:r>
            <a:r>
              <a:rPr b="0" i="1" lang="ru-RU" sz="1400" spc="-1" strike="noStrike">
                <a:solidFill>
                  <a:srgbClr val="000000"/>
                </a:solidFill>
                <a:latin typeface="Arial"/>
              </a:rPr>
              <a:t>И. Есаулков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2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3" name="Рисунок 4" descr=""/>
          <p:cNvPicPr/>
          <p:nvPr/>
        </p:nvPicPr>
        <p:blipFill>
          <a:blip r:embed="rId1"/>
          <a:stretch/>
        </p:blipFill>
        <p:spPr>
          <a:xfrm>
            <a:off x="3072240" y="2245320"/>
            <a:ext cx="5826600" cy="344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title"/>
          </p:nvPr>
        </p:nvSpPr>
        <p:spPr>
          <a:xfrm>
            <a:off x="2034000" y="4428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Примеры учебных задач</a:t>
            </a: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для уроков предметной области «Искусство»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5" name="PlaceHolder 2"/>
          <p:cNvSpPr>
            <a:spLocks noGrp="1"/>
          </p:cNvSpPr>
          <p:nvPr>
            <p:ph/>
          </p:nvPr>
        </p:nvSpPr>
        <p:spPr>
          <a:xfrm>
            <a:off x="145080" y="957240"/>
            <a:ext cx="887868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2. Проанализируйте выразительные средства живописи и поэзии, с помощью которых создаётся художественный образ, представленный на картине И.Е. Репина, и ответьте на вопрос: </a:t>
            </a:r>
            <a:r>
              <a:rPr b="1" i="1" lang="ru-RU" sz="1600" spc="-1" strike="noStrike">
                <a:solidFill>
                  <a:srgbClr val="ff0000"/>
                </a:solidFill>
                <a:latin typeface="Arial"/>
              </a:rPr>
              <a:t>какие качества казаков-запорожцев помогали им победить врага?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Результаты представьте в виде таблицы.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&lt;…&gt;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Всё на картине в смехе тонет: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Казак какой-то даже стонет;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А писарь шуткам очень рад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И в них ещё вливает яд,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Нанизывает строчки в спешке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С лукавой, хитрою усмешкой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И исправляет явный вздор…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Мы видим удаль и задор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На лицах. Эти острословы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Хоть с чёртом воевать готовы!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Зашёлся в хохоте весь стан: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«На! Получи от нас, султан!»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i="1" lang="ru-RU" sz="1200" spc="-1" strike="noStrike">
                <a:solidFill>
                  <a:srgbClr val="000000"/>
                </a:solidFill>
                <a:latin typeface="Arial"/>
              </a:rPr>
              <a:t>                                    </a:t>
            </a:r>
            <a:r>
              <a:rPr b="0" i="1" lang="ru-RU" sz="1200" spc="-1" strike="noStrike">
                <a:solidFill>
                  <a:srgbClr val="000000"/>
                </a:solidFill>
                <a:latin typeface="Arial"/>
              </a:rPr>
              <a:t>И. Есаулков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2.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6" name="Рисунок 4" descr=""/>
          <p:cNvPicPr/>
          <p:nvPr/>
        </p:nvPicPr>
        <p:blipFill>
          <a:blip r:embed="rId1"/>
          <a:stretch/>
        </p:blipFill>
        <p:spPr>
          <a:xfrm>
            <a:off x="3033000" y="2765520"/>
            <a:ext cx="5865480" cy="346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title"/>
          </p:nvPr>
        </p:nvSpPr>
        <p:spPr>
          <a:xfrm>
            <a:off x="2152800" y="44280"/>
            <a:ext cx="6990480" cy="912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Примеры учебных задач</a:t>
            </a: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для уроков предметной области «Искусство»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8" name="PlaceHolder 2"/>
          <p:cNvSpPr>
            <a:spLocks noGrp="1"/>
          </p:cNvSpPr>
          <p:nvPr>
            <p:ph/>
          </p:nvPr>
        </p:nvSpPr>
        <p:spPr>
          <a:xfrm>
            <a:off x="263520" y="957240"/>
            <a:ext cx="8879760" cy="4639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9" name="Рисунок 2" descr=""/>
          <p:cNvPicPr/>
          <p:nvPr/>
        </p:nvPicPr>
        <p:blipFill>
          <a:blip r:embed="rId1"/>
          <a:stretch/>
        </p:blipFill>
        <p:spPr>
          <a:xfrm>
            <a:off x="205200" y="1065240"/>
            <a:ext cx="7990200" cy="537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2034000" y="13356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Calibri"/>
              </a:rPr>
              <a:t>Федеральный закон от 29.12.2012 N 273-ФЗ (ред. от  04.08.2023)</a:t>
            </a:r>
            <a:br>
              <a:rPr sz="1400"/>
            </a:br>
            <a:r>
              <a:rPr b="0" lang="ru-RU" sz="1400" spc="-1" strike="noStrike">
                <a:solidFill>
                  <a:srgbClr val="ffffff"/>
                </a:solidFill>
                <a:latin typeface="Calibri"/>
              </a:rPr>
              <a:t> "Об образовании в Российской Федерации»</a:t>
            </a:r>
            <a:br>
              <a:rPr sz="1400"/>
            </a:br>
            <a:r>
              <a:rPr b="0" lang="ru-RU" sz="1700" spc="-1" strike="noStrike">
                <a:solidFill>
                  <a:srgbClr val="ffffff"/>
                </a:solidFill>
                <a:latin typeface="Calibri"/>
              </a:rPr>
              <a:t>Статья 3. Основные принципы государственной политики и правового регулирования отношений в сфере образования</a:t>
            </a:r>
            <a:br>
              <a:rPr sz="1700"/>
            </a:br>
            <a:endParaRPr b="0" lang="ru-RU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/>
          </p:nvPr>
        </p:nvSpPr>
        <p:spPr>
          <a:xfrm>
            <a:off x="156240" y="103536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1. Государственная политика и правовое регулирование отношений в сфере образования основываются на следующих принципах: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1) признание приоритетности образования;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2) обеспечение права каждого человека на образование, недопустимость дискриминации в сфере образования;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3) гуманистический характер образования, приоритет жизни и здоровья человека, прав и свобод личности, свободного развития личности, воспитание взаимоуважения, трудолюбия, гражданственности, патриотизма, ответственности, правовой культуры, бережного отношения к природе и окружающей среде, рационального природопользования;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4) </a:t>
            </a:r>
            <a:r>
              <a:rPr b="0" lang="ru-RU" sz="1400" spc="-1" strike="noStrike">
                <a:solidFill>
                  <a:srgbClr val="ff0000"/>
                </a:solidFill>
                <a:latin typeface="Arial"/>
              </a:rPr>
              <a:t>единство обучения и воспитания, образовательного пространства на территории Российской Федерации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, защита и развитие этнокультурных особенностей и традиций народов Российской Федерации в условиях многонационального государства;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5) создание благоприятных условий для интеграции системы образования Российской Федерации с системами образования других государств на равноправной и взаимовыгодной основе;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6) светский характер образования в государственных, муниципальных организациях, осуществляющих образовательную деятельность;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7) свобода выбора получения образования согласно склонностям и потребностям человека, создание условий для самореализации каждого человека, свободное развитие его способностей, включая предоставление права выбора форм получения образования, форм обучения, организации, осуществляющей образовательную деятельность, направленности образования в пределах, предоставленных системой образования, а также предоставление педагогическим работникам свободы в выборе форм обучения, методов обучения и воспитания;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2152800" y="44280"/>
            <a:ext cx="6990480" cy="912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Примеры учебных задач</a:t>
            </a: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для уроков предметной области «Искусство»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/>
          </p:nvPr>
        </p:nvSpPr>
        <p:spPr>
          <a:xfrm>
            <a:off x="263520" y="957240"/>
            <a:ext cx="8879760" cy="4639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2" name="Прямоугольник 4"/>
          <p:cNvSpPr/>
          <p:nvPr/>
        </p:nvSpPr>
        <p:spPr>
          <a:xfrm>
            <a:off x="263520" y="1236240"/>
            <a:ext cx="866772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Прослушайте музыкальное произведение, одному из авторов которого поэт Константин Симонов посвятил знаменитое стихотворение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«Ты помнишь, Алёша, дороги Смоленщины…»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1. Какие мысли и эмоции вызывает музыкальное произведение? Передайте своё отношение к представленному музыкальному образу.  Напишите шесть определений (одиночных или развёрнутых), которые помогут воспроизвести порождаемое музыкой настроение.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2. Определите жанр музыкального произведения. Запишите название музыкального произведения, имена авторов, время создания.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3. Назовите средства выразительности (не более пяти), с помощью которых автор создаёт художественный образ.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4. Ответьте на вопрос: </a:t>
            </a: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«Что даёт силы лирическому герою песни, находящемуся на войне?»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title"/>
          </p:nvPr>
        </p:nvSpPr>
        <p:spPr>
          <a:xfrm>
            <a:off x="2034000" y="554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Оноре Домье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Дон Кихот, читающий рыцарский роман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1870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4" name="Рисунок 2" descr=""/>
          <p:cNvPicPr/>
          <p:nvPr/>
        </p:nvPicPr>
        <p:blipFill>
          <a:blip r:embed="rId1"/>
          <a:stretch/>
        </p:blipFill>
        <p:spPr>
          <a:xfrm>
            <a:off x="2383560" y="1081800"/>
            <a:ext cx="4451400" cy="5775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PlaceHolder 1"/>
          <p:cNvSpPr>
            <a:spLocks noGrp="1"/>
          </p:cNvSpPr>
          <p:nvPr>
            <p:ph type="title"/>
          </p:nvPr>
        </p:nvSpPr>
        <p:spPr>
          <a:xfrm>
            <a:off x="2034000" y="554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Гюстав Доре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Из иллюстраций к роману «Дон Кихот»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1863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6" name="Рисунок 4" descr=""/>
          <p:cNvPicPr/>
          <p:nvPr/>
        </p:nvPicPr>
        <p:blipFill>
          <a:blip r:embed="rId1"/>
          <a:stretch/>
        </p:blipFill>
        <p:spPr>
          <a:xfrm>
            <a:off x="2520000" y="1055880"/>
            <a:ext cx="4435920" cy="568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title"/>
          </p:nvPr>
        </p:nvSpPr>
        <p:spPr>
          <a:xfrm>
            <a:off x="2034000" y="554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Гюстав Доре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Из иллюстраций к роману «Дон Кихот»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1863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8" name="Рисунок 1" descr=""/>
          <p:cNvPicPr/>
          <p:nvPr/>
        </p:nvPicPr>
        <p:blipFill>
          <a:blip r:embed="rId1"/>
          <a:stretch/>
        </p:blipFill>
        <p:spPr>
          <a:xfrm>
            <a:off x="2545920" y="1070640"/>
            <a:ext cx="4289040" cy="534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title"/>
          </p:nvPr>
        </p:nvSpPr>
        <p:spPr>
          <a:xfrm>
            <a:off x="2034000" y="554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Гюстав Доре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Из иллюстраций к роману «Дон Кихот»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1863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0" name="Рисунок 1" descr=""/>
          <p:cNvPicPr/>
          <p:nvPr/>
        </p:nvPicPr>
        <p:blipFill>
          <a:blip r:embed="rId1"/>
          <a:stretch/>
        </p:blipFill>
        <p:spPr>
          <a:xfrm>
            <a:off x="2545920" y="1070640"/>
            <a:ext cx="4289040" cy="534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PlaceHolder 1"/>
          <p:cNvSpPr>
            <a:spLocks noGrp="1"/>
          </p:cNvSpPr>
          <p:nvPr>
            <p:ph type="title"/>
          </p:nvPr>
        </p:nvSpPr>
        <p:spPr>
          <a:xfrm>
            <a:off x="2034000" y="554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Александр Николаевич Бенуа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Дон Кихот. Эскиз костюма для Ф.И. Шаляпина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1909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2" name="Рисунок 2" descr=""/>
          <p:cNvPicPr/>
          <p:nvPr/>
        </p:nvPicPr>
        <p:blipFill>
          <a:blip r:embed="rId1"/>
          <a:stretch/>
        </p:blipFill>
        <p:spPr>
          <a:xfrm>
            <a:off x="2809800" y="1059480"/>
            <a:ext cx="3666240" cy="571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title"/>
          </p:nvPr>
        </p:nvSpPr>
        <p:spPr>
          <a:xfrm>
            <a:off x="2034000" y="554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Фёдор Иванович Шаляпин</a:t>
            </a:r>
            <a:br>
              <a:rPr sz="24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в образе Дон Кихота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4" name="Рисунок 2" descr=""/>
          <p:cNvPicPr/>
          <p:nvPr/>
        </p:nvPicPr>
        <p:blipFill>
          <a:blip r:embed="rId1"/>
          <a:stretch/>
        </p:blipFill>
        <p:spPr>
          <a:xfrm>
            <a:off x="2663640" y="1155960"/>
            <a:ext cx="3941280" cy="525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title"/>
          </p:nvPr>
        </p:nvSpPr>
        <p:spPr>
          <a:xfrm>
            <a:off x="2034000" y="554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Пабло Пикассо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Дон Кихот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1955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6" name="Рисунок 2" descr=""/>
          <p:cNvPicPr/>
          <p:nvPr/>
        </p:nvPicPr>
        <p:blipFill>
          <a:blip r:embed="rId1"/>
          <a:stretch/>
        </p:blipFill>
        <p:spPr>
          <a:xfrm>
            <a:off x="2386440" y="1148400"/>
            <a:ext cx="4683600" cy="533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2034000" y="554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Сальвадор Дали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Из иллюстраций к роману «Дон Кихот»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1946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8" name="Рисунок 1" descr=""/>
          <p:cNvPicPr/>
          <p:nvPr/>
        </p:nvPicPr>
        <p:blipFill>
          <a:blip r:embed="rId1"/>
          <a:stretch/>
        </p:blipFill>
        <p:spPr>
          <a:xfrm>
            <a:off x="1591200" y="1059480"/>
            <a:ext cx="6789960" cy="539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2034000" y="554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Марсель Пажо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Мечты о славе Дон Кихота</a:t>
            </a:r>
            <a:br>
              <a:rPr sz="2400"/>
            </a:br>
            <a:r>
              <a:rPr b="0" i="1" lang="en-US" sz="2000" spc="-1" strike="noStrike">
                <a:solidFill>
                  <a:srgbClr val="ffffff"/>
                </a:solidFill>
                <a:latin typeface="Calibri"/>
              </a:rPr>
              <a:t>XXI </a:t>
            </a: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век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0" name="Рисунок 2" descr=""/>
          <p:cNvPicPr/>
          <p:nvPr/>
        </p:nvPicPr>
        <p:blipFill>
          <a:blip r:embed="rId1"/>
          <a:stretch/>
        </p:blipFill>
        <p:spPr>
          <a:xfrm>
            <a:off x="1884600" y="1072800"/>
            <a:ext cx="5652720" cy="566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2034000" y="13356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Calibri"/>
              </a:rPr>
              <a:t>Федеральный закон от 29.12.2012 N 273-ФЗ (ред. от  04.08.2023)</a:t>
            </a:r>
            <a:br>
              <a:rPr sz="1400"/>
            </a:br>
            <a:r>
              <a:rPr b="0" lang="ru-RU" sz="1400" spc="-1" strike="noStrike">
                <a:solidFill>
                  <a:srgbClr val="ffffff"/>
                </a:solidFill>
                <a:latin typeface="Calibri"/>
              </a:rPr>
              <a:t> "Об образовании в Российской Федерации»</a:t>
            </a:r>
            <a:br>
              <a:rPr sz="1400"/>
            </a:br>
            <a:r>
              <a:rPr b="0" lang="ru-RU" sz="1600" spc="-1" strike="noStrike">
                <a:solidFill>
                  <a:srgbClr val="ffffff"/>
                </a:solidFill>
                <a:latin typeface="Calibri"/>
              </a:rPr>
              <a:t>Статья 3. Основные принципы государственной политики и правового регулирования отношений в сфере образования</a:t>
            </a:r>
            <a:br>
              <a:rPr sz="1600"/>
            </a:b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9" name="PlaceHolder 2"/>
          <p:cNvSpPr>
            <a:spLocks noGrp="1"/>
          </p:cNvSpPr>
          <p:nvPr>
            <p:ph/>
          </p:nvPr>
        </p:nvSpPr>
        <p:spPr>
          <a:xfrm>
            <a:off x="156240" y="112464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1. Государственная политика и правовое регулирование отношений в сфере образования основываются на следующих принципах: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8) обеспечение права на образование в течение всей жизни в соответствии с потребностями личности, адаптивность системы образования к уровню подготовки, особенностям развития, способностям и интересам человека;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9) автономия образовательных организаций, академические права и свободы педагогических работников и обучающихся, предусмотренные настоящим Федеральным законом, информационная открытость и публичная отчетность образовательных организаций;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10) демократический характер управления образованием, обеспечение прав педагогических работников, обучающихся, родителей (законных представителей) несовершеннолетних обучающихся на участие в управлении образовательными организациями;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11) недопустимость ограничения или устранения конкуренции в сфере образования;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12) сочетание государственного и договорного регулирования отношений в сфере образования.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title"/>
          </p:nvPr>
        </p:nvSpPr>
        <p:spPr>
          <a:xfrm>
            <a:off x="2034000" y="-4464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Октавио Окампо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Видение Дон-Кихота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2" name="Рисунок 2" descr=""/>
          <p:cNvPicPr/>
          <p:nvPr/>
        </p:nvPicPr>
        <p:blipFill>
          <a:blip r:embed="rId1"/>
          <a:stretch/>
        </p:blipFill>
        <p:spPr>
          <a:xfrm>
            <a:off x="2750400" y="1115280"/>
            <a:ext cx="4264200" cy="558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PlaceHolder 1"/>
          <p:cNvSpPr>
            <a:spLocks noGrp="1"/>
          </p:cNvSpPr>
          <p:nvPr>
            <p:ph type="title"/>
          </p:nvPr>
        </p:nvSpPr>
        <p:spPr>
          <a:xfrm>
            <a:off x="2034000" y="7776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Людвиг Минкус (1826 – 1917)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балет «Дон Кихот»</a:t>
            </a:r>
            <a:br>
              <a:rPr sz="24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1869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4" name="Рисунок 1" descr=""/>
          <p:cNvPicPr/>
          <p:nvPr/>
        </p:nvPicPr>
        <p:blipFill>
          <a:blip r:embed="rId1"/>
          <a:stretch/>
        </p:blipFill>
        <p:spPr>
          <a:xfrm>
            <a:off x="0" y="1086840"/>
            <a:ext cx="9143280" cy="533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PlaceHolder 1"/>
          <p:cNvSpPr>
            <a:spLocks noGrp="1"/>
          </p:cNvSpPr>
          <p:nvPr>
            <p:ph type="title"/>
          </p:nvPr>
        </p:nvSpPr>
        <p:spPr>
          <a:xfrm>
            <a:off x="2034000" y="4428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William Shakespeare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(1564 – 1616)</a:t>
            </a:r>
            <a:br>
              <a:rPr sz="2000"/>
            </a:b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Romeo and Juliet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1595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6" name="Прямоугольник 2"/>
          <p:cNvSpPr/>
          <p:nvPr/>
        </p:nvSpPr>
        <p:spPr>
          <a:xfrm>
            <a:off x="2286000" y="1098000"/>
            <a:ext cx="45712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Две равно уважаемых семьи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 Вероне, где встречают нас событья,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Ведут междоусобные бои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 не хотят унять кровопролитья.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Друг друга любят дети главарей,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Но им судьба подстраивает козни,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 гибель их у гробовых дверей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Кладёт конец непримиримой розни.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7" name="Рисунок 4" descr=""/>
          <p:cNvPicPr/>
          <p:nvPr/>
        </p:nvPicPr>
        <p:blipFill>
          <a:blip r:embed="rId1"/>
          <a:stretch/>
        </p:blipFill>
        <p:spPr>
          <a:xfrm>
            <a:off x="2286000" y="3547440"/>
            <a:ext cx="4796640" cy="269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2034000" y="2232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William Shakespeare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(1564 – 1616)</a:t>
            </a:r>
            <a:br>
              <a:rPr sz="2000"/>
            </a:b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Romeo and Juliet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1595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9" name="Рисунок 3" descr=""/>
          <p:cNvPicPr/>
          <p:nvPr/>
        </p:nvPicPr>
        <p:blipFill>
          <a:blip r:embed="rId1"/>
          <a:stretch/>
        </p:blipFill>
        <p:spPr>
          <a:xfrm>
            <a:off x="0" y="937080"/>
            <a:ext cx="9143280" cy="592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title"/>
          </p:nvPr>
        </p:nvSpPr>
        <p:spPr>
          <a:xfrm>
            <a:off x="2152800" y="-95400"/>
            <a:ext cx="6990480" cy="116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William Shakespeare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(1564 – 1616)</a:t>
            </a:r>
            <a:br>
              <a:rPr sz="2000"/>
            </a:b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Romeo and Juliet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1595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1" name="PlaceHolder 2"/>
          <p:cNvSpPr>
            <a:spLocks noGrp="1"/>
          </p:cNvSpPr>
          <p:nvPr>
            <p:ph/>
          </p:nvPr>
        </p:nvSpPr>
        <p:spPr>
          <a:xfrm>
            <a:off x="185040" y="4637160"/>
            <a:ext cx="8724240" cy="5852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t">
            <a:noAutofit/>
          </a:bodyPr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Дементий Алексеевич Шмаринов (1907 – 1999)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Иллюстрации к трагедии В. Шекспира «Ромео и Джульетта» (1959 – 1960)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2" name="Picture 2" descr="C:\Users\khasanov\Pictures\Ромео и джульетта\shmarinov7 - копия.jpg"/>
          <p:cNvPicPr/>
          <p:nvPr/>
        </p:nvPicPr>
        <p:blipFill>
          <a:blip r:embed="rId1"/>
          <a:stretch/>
        </p:blipFill>
        <p:spPr>
          <a:xfrm>
            <a:off x="210960" y="1274040"/>
            <a:ext cx="2742120" cy="3278520"/>
          </a:xfrm>
          <a:prstGeom prst="rect">
            <a:avLst/>
          </a:prstGeom>
          <a:ln w="0">
            <a:noFill/>
          </a:ln>
        </p:spPr>
      </p:pic>
      <p:pic>
        <p:nvPicPr>
          <p:cNvPr id="823" name="Picture 3" descr="C:\Users\khasanov\Pictures\Ромео и джульетта\Ромео 4 - копия.jpg"/>
          <p:cNvPicPr/>
          <p:nvPr/>
        </p:nvPicPr>
        <p:blipFill>
          <a:blip r:embed="rId2"/>
          <a:stretch/>
        </p:blipFill>
        <p:spPr>
          <a:xfrm>
            <a:off x="3243600" y="1236600"/>
            <a:ext cx="2684880" cy="3276720"/>
          </a:xfrm>
          <a:prstGeom prst="rect">
            <a:avLst/>
          </a:prstGeom>
          <a:ln w="0">
            <a:noFill/>
          </a:ln>
        </p:spPr>
      </p:pic>
      <p:pic>
        <p:nvPicPr>
          <p:cNvPr id="824" name="Picture 4" descr="C:\Users\khasanov\Pictures\Ромео и джульетта\Ромео 5 - копия.jpg"/>
          <p:cNvPicPr/>
          <p:nvPr/>
        </p:nvPicPr>
        <p:blipFill>
          <a:blip r:embed="rId3"/>
          <a:stretch/>
        </p:blipFill>
        <p:spPr>
          <a:xfrm>
            <a:off x="6228000" y="1256760"/>
            <a:ext cx="2707560" cy="324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2152800" y="-95400"/>
            <a:ext cx="6990480" cy="116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Огюст Роден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Ромео и Джульетта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1905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6" name="Рисунок 2" descr=""/>
          <p:cNvPicPr/>
          <p:nvPr/>
        </p:nvPicPr>
        <p:blipFill>
          <a:blip r:embed="rId1"/>
          <a:stretch/>
        </p:blipFill>
        <p:spPr>
          <a:xfrm>
            <a:off x="2555640" y="1066680"/>
            <a:ext cx="4123440" cy="536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PlaceHolder 1"/>
          <p:cNvSpPr>
            <a:spLocks noGrp="1"/>
          </p:cNvSpPr>
          <p:nvPr>
            <p:ph type="title"/>
          </p:nvPr>
        </p:nvSpPr>
        <p:spPr>
          <a:xfrm>
            <a:off x="2152800" y="-95400"/>
            <a:ext cx="6990480" cy="1161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Сальвадор Дали</a:t>
            </a:r>
            <a:br>
              <a:rPr sz="2000"/>
            </a:b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Ромео и Джульетта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1975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8" name="Рисунок 3" descr=""/>
          <p:cNvPicPr/>
          <p:nvPr/>
        </p:nvPicPr>
        <p:blipFill>
          <a:blip r:embed="rId1"/>
          <a:stretch/>
        </p:blipFill>
        <p:spPr>
          <a:xfrm>
            <a:off x="2466360" y="1066680"/>
            <a:ext cx="4371120" cy="5690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2034000" y="24516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«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Romeo and Juliet</a:t>
            </a: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» </a:t>
            </a: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in music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0" name="Picture 5" descr="C:\Users\khasanov\Pictures\Романтизм\Чайковский - копия.jpg"/>
          <p:cNvPicPr/>
          <p:nvPr/>
        </p:nvPicPr>
        <p:blipFill>
          <a:blip r:embed="rId1"/>
          <a:stretch/>
        </p:blipFill>
        <p:spPr>
          <a:xfrm>
            <a:off x="3189240" y="1452960"/>
            <a:ext cx="2575080" cy="3701160"/>
          </a:xfrm>
          <a:prstGeom prst="rect">
            <a:avLst/>
          </a:prstGeom>
          <a:ln w="0">
            <a:noFill/>
          </a:ln>
        </p:spPr>
      </p:pic>
      <p:pic>
        <p:nvPicPr>
          <p:cNvPr id="831" name="Рисунок 2" descr=""/>
          <p:cNvPicPr/>
          <p:nvPr/>
        </p:nvPicPr>
        <p:blipFill>
          <a:blip r:embed="rId2"/>
          <a:stretch/>
        </p:blipFill>
        <p:spPr>
          <a:xfrm>
            <a:off x="6067080" y="1545840"/>
            <a:ext cx="2833920" cy="3493800"/>
          </a:xfrm>
          <a:prstGeom prst="rect">
            <a:avLst/>
          </a:prstGeom>
          <a:ln w="0">
            <a:noFill/>
          </a:ln>
        </p:spPr>
      </p:pic>
      <p:pic>
        <p:nvPicPr>
          <p:cNvPr id="832" name="Рисунок 3" descr=""/>
          <p:cNvPicPr/>
          <p:nvPr/>
        </p:nvPicPr>
        <p:blipFill>
          <a:blip r:embed="rId3"/>
          <a:stretch/>
        </p:blipFill>
        <p:spPr>
          <a:xfrm>
            <a:off x="274320" y="1545840"/>
            <a:ext cx="2631960" cy="347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PlaceHolder 1"/>
          <p:cNvSpPr>
            <a:spLocks noGrp="1"/>
          </p:cNvSpPr>
          <p:nvPr>
            <p:ph type="title"/>
          </p:nvPr>
        </p:nvSpPr>
        <p:spPr>
          <a:xfrm>
            <a:off x="2034000" y="4428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William Shakespeare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(1564 – 1616)</a:t>
            </a:r>
            <a:br>
              <a:rPr sz="2000"/>
            </a:b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Romeo and Juliet</a:t>
            </a:r>
            <a:br>
              <a:rPr sz="2400"/>
            </a:br>
            <a:r>
              <a:rPr b="0" i="1" lang="ru-RU" sz="2000" spc="-1" strike="noStrike">
                <a:solidFill>
                  <a:srgbClr val="ffffff"/>
                </a:solidFill>
                <a:latin typeface="Calibri"/>
              </a:rPr>
              <a:t>1595 г.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4" name="Picture 4" descr="C:\Users\khasanov\Pictures\Ромео и джульетта\Romeo-and-Juliet - копия.jpg"/>
          <p:cNvPicPr/>
          <p:nvPr/>
        </p:nvPicPr>
        <p:blipFill>
          <a:blip r:embed="rId1"/>
          <a:stretch/>
        </p:blipFill>
        <p:spPr>
          <a:xfrm>
            <a:off x="4879800" y="1091160"/>
            <a:ext cx="3207240" cy="2186640"/>
          </a:xfrm>
          <a:prstGeom prst="rect">
            <a:avLst/>
          </a:prstGeom>
          <a:ln w="0">
            <a:noFill/>
          </a:ln>
        </p:spPr>
      </p:pic>
      <p:pic>
        <p:nvPicPr>
          <p:cNvPr id="835" name="Picture 5" descr="C:\Users\khasanov\Pictures\Ромео и джульетта\KINOKRITIK_COM_Romjeo_i_Dzhuljetta_2013 - копия.jpg"/>
          <p:cNvPicPr/>
          <p:nvPr/>
        </p:nvPicPr>
        <p:blipFill>
          <a:blip r:embed="rId2"/>
          <a:stretch/>
        </p:blipFill>
        <p:spPr>
          <a:xfrm>
            <a:off x="339120" y="1193040"/>
            <a:ext cx="3510720" cy="5126040"/>
          </a:xfrm>
          <a:prstGeom prst="rect">
            <a:avLst/>
          </a:prstGeom>
          <a:ln w="0">
            <a:noFill/>
          </a:ln>
        </p:spPr>
      </p:pic>
      <p:pic>
        <p:nvPicPr>
          <p:cNvPr id="836" name="Рисунок 2" descr=""/>
          <p:cNvPicPr/>
          <p:nvPr/>
        </p:nvPicPr>
        <p:blipFill>
          <a:blip r:embed="rId3"/>
          <a:stretch/>
        </p:blipFill>
        <p:spPr>
          <a:xfrm>
            <a:off x="4180680" y="3404520"/>
            <a:ext cx="4437360" cy="295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PlaceHolder 1"/>
          <p:cNvSpPr>
            <a:spLocks noGrp="1"/>
          </p:cNvSpPr>
          <p:nvPr>
            <p:ph type="title"/>
          </p:nvPr>
        </p:nvSpPr>
        <p:spPr>
          <a:xfrm>
            <a:off x="2034000" y="24516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Gérard Presgurvic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(1953 г. рожд.)</a:t>
            </a: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 </a:t>
            </a:r>
            <a:br>
              <a:rPr sz="2400"/>
            </a:br>
            <a:r>
              <a:rPr b="0" lang="ru-RU" sz="2500" spc="-1" strike="noStrike">
                <a:solidFill>
                  <a:srgbClr val="ffffff"/>
                </a:solidFill>
                <a:latin typeface="Calibri"/>
              </a:rPr>
              <a:t>«</a:t>
            </a:r>
            <a:r>
              <a:rPr b="0" lang="en-US" sz="2500" spc="-1" strike="noStrike">
                <a:solidFill>
                  <a:srgbClr val="ffffff"/>
                </a:solidFill>
                <a:latin typeface="Calibri"/>
              </a:rPr>
              <a:t>Romeo and Juliette</a:t>
            </a:r>
            <a:r>
              <a:rPr b="0" lang="ru-RU" sz="2500" spc="-1" strike="noStrike">
                <a:solidFill>
                  <a:srgbClr val="ffffff"/>
                </a:solidFill>
                <a:latin typeface="Calibri"/>
              </a:rPr>
              <a:t>»</a:t>
            </a:r>
            <a:br>
              <a:rPr sz="2500"/>
            </a:b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2001 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г.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8" name="Picture 4" descr="C:\Users\khasanov\Pictures\Ромео и джульетта\Мюзикл Ромео и Джульетта - копия.jpg"/>
          <p:cNvPicPr/>
          <p:nvPr/>
        </p:nvPicPr>
        <p:blipFill>
          <a:blip r:embed="rId1"/>
          <a:stretch/>
        </p:blipFill>
        <p:spPr>
          <a:xfrm>
            <a:off x="1170000" y="1157760"/>
            <a:ext cx="6936480" cy="520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title"/>
          </p:nvPr>
        </p:nvSpPr>
        <p:spPr>
          <a:xfrm>
            <a:off x="2034000" y="12240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Федеральный календарный учебный график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1" name="PlaceHolder 2"/>
          <p:cNvSpPr>
            <a:spLocks noGrp="1"/>
          </p:cNvSpPr>
          <p:nvPr>
            <p:ph/>
          </p:nvPr>
        </p:nvSpPr>
        <p:spPr>
          <a:xfrm>
            <a:off x="156240" y="112464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Федеральный календарный учебный график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algn="just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Организация образовательной деятельности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- по учебным четвертям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algn="just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Продолжительность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учебного года - 34 недели, в 1 классе - 33 недели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18960" indent="-318960" algn="just">
              <a:lnSpc>
                <a:spcPct val="100000"/>
              </a:lnSpc>
              <a:spcBef>
                <a:spcPts val="700"/>
              </a:spcBef>
              <a:buClr>
                <a:srgbClr val="ff3300"/>
              </a:buClr>
              <a:buFont typeface="Wingdings" charset="2"/>
              <a:buChar char=""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Учебный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год начинается 1 сентября, заканчивается 20 мая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Продолжительность</a:t>
            </a:r>
            <a:r>
              <a:rPr b="0" lang="en-US" sz="1800" spc="-1" strike="noStrike">
                <a:solidFill>
                  <a:srgbClr val="ff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учебных четвертей: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четверть - 8 учебных недель;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II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четверть - 8 учебных недель;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III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четверть - 10 учебных недель (для 2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-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11 классов), 9 учебных недель (для 1 класса);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IV четверть - 8 учебных недель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Продолжительность каникул: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По окончании I, II, III четверти - 9 календарных дней;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Дополнительные каникулы - 9 календарных дней (для 1 класса);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По окончании учебного года (летние каникулы) - не менее 8 недель.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2034000" y="13356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Структура  ФОП НОО, ООО, СОО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/>
          </p:nvPr>
        </p:nvSpPr>
        <p:spPr>
          <a:xfrm>
            <a:off x="156240" y="97956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I.ОБЩИЕ ПОЛОЖЕНИЯ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II. ЦЕЛЕВОЙ РАЗДЕЛ ФОП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2.1. Пояснительная записка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2.2. Планируемые результаты освоения ФОП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2.3. Система оценки достижения планируемых результатов освоения ФОП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III.СОДЕРЖАТЕЛЬНЫЙ РАЗДЕЛ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Федеральные рабочие программы учебных предметов (базовый уровень)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Программа формирования универсальных учебных действий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Программа коррекционной работы – разрабатывает ОО самостоятельно (при наличии детей с ОВЗ)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Федеральная рабочая программа воспитания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ff0000"/>
                </a:solidFill>
                <a:latin typeface="Arial"/>
              </a:rPr>
              <a:t>IV. ОРГАНИЗАЦИОННЫЙ РАЗДЕЛ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Федеральный учебный план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Федеральный учебный график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План внеурочной деятельности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Федеральный календарный план воспитательной работы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Характеристика условий реализации программы – разрабатывает ОО самостоятель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но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2034000" y="13356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Примерный алгоритм организации работы по введению федеральных образовательных программ:</a:t>
            </a: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организационно-внедренческий этап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/>
          </p:nvPr>
        </p:nvSpPr>
        <p:spPr>
          <a:xfrm>
            <a:off x="156240" y="113580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Создание координационного совета (рабочей группы) по вопросам внедрения ФОП.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Постановка задач и распределение обязанностей между членами рабочей группы.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Подготовка плана-графика перехода на ФОП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Размещение ФОП на официальном сайте ОО.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Проведение педагогического совета, заседаний предметных ШМО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Проведение родительских собраний по вопросам перехода на ФОП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Подготовка необходимых нормативных локальных актов ОО.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Обеспечение необходимых условий для внедрения ФОП (кадровых, материально-технических, финансово-экономических, психолого-педагогических, информационно-методических).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2000" spc="-1" strike="noStrike">
                <a:solidFill>
                  <a:srgbClr val="ff0000"/>
                </a:solidFill>
                <a:latin typeface="Arial"/>
              </a:rPr>
              <a:t>Обучение педагогических кадров. Коррекция графика повышения квалификации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title"/>
          </p:nvPr>
        </p:nvSpPr>
        <p:spPr>
          <a:xfrm>
            <a:off x="2034000" y="13356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Примерный алгоритм организации работы по введению федеральных образовательных программ:</a:t>
            </a:r>
            <a:br>
              <a:rPr sz="2000"/>
            </a:b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 организационно-внедренческий этап (продолжение)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7" name="PlaceHolder 2"/>
          <p:cNvSpPr>
            <a:spLocks noGrp="1"/>
          </p:cNvSpPr>
          <p:nvPr>
            <p:ph/>
          </p:nvPr>
        </p:nvSpPr>
        <p:spPr>
          <a:xfrm>
            <a:off x="156240" y="1068840"/>
            <a:ext cx="8867520" cy="46393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Разработка плана методической работы, обеспечивающего сопровождение введения и реализации ФОП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Приведение в соответствие с требованиями ФОП должностных инструкций работников образовательной организации.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Разработка учебных планов (в том числе для индивидуального обучения) с учётом потребностей и запросов участников образовательного процесса.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Подготовка проектов организационного раздела ФОП в части описания условий реализации ФОП.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Подготовка рабочих программ по учебным предметам, которые ещё не закреплены в Законе «Об образовании в Российской Федерации» как обязательные.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Определение готовности ОО к переходу на ФОП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(на основе чек-листа).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Обсуждение проектов разделов ФОП и готовности ОО к внедрению ФОП на заседании педагогического совета.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Создание приказа о переходе на ФОП / утверждении ФОП ОО.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 algn="just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• 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Переход на ФОП с 1 сентября 2023 года.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2034000" y="200520"/>
            <a:ext cx="6989760" cy="911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Как было: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9" name="Объект 2" descr=""/>
          <p:cNvPicPr/>
          <p:nvPr/>
        </p:nvPicPr>
        <p:blipFill>
          <a:blip r:embed="rId1"/>
          <a:stretch/>
        </p:blipFill>
        <p:spPr>
          <a:xfrm>
            <a:off x="1279440" y="1046160"/>
            <a:ext cx="7183080" cy="53870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5_ипк новый">
  <a:themeElements>
    <a:clrScheme name="Другая 5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c00000"/>
      </a:hlink>
      <a:folHlink>
        <a:srgbClr val="0020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10249</TotalTime>
  <Application>LibreOffice/7.5.4.2$Windows_X86_64 LibreOffice_project/36ccfdc35048b057fd9854c757a8b67ec53977b6</Application>
  <AppVersion>15.0000</AppVersion>
  <Words>3291</Words>
  <Paragraphs>300</Paragraphs>
  <Company>MoBIL GROUP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2013-10-16T01:52:50Z</dcterms:created>
  <dc:creator>Admin</dc:creator>
  <dc:description/>
  <dc:language>ru-RU</dc:language>
  <cp:lastModifiedBy/>
  <dcterms:modified xsi:type="dcterms:W3CDTF">2023-08-28T11:49:47Z</dcterms:modified>
  <cp:revision>1208</cp:revision>
  <dc:subject/>
  <dc:title>План работы Института  на второе полугодие 2013 года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49</vt:r8>
  </property>
</Properties>
</file>