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9" r:id="rId8"/>
    <p:sldId id="264" r:id="rId9"/>
    <p:sldId id="266" r:id="rId10"/>
    <p:sldId id="261" r:id="rId11"/>
    <p:sldId id="268" r:id="rId12"/>
    <p:sldId id="262" r:id="rId13"/>
    <p:sldId id="267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B32CC4-85D7-4771-8388-D7C27998F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1A7C0EB-6482-4C7C-9A89-F2EF26EF2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A9EC32-9C65-4266-A835-468CDAE4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4DBA-DB63-4541-8609-F4927D68DED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458814-4D13-499C-98D2-D8DC8835F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6AB5BD-4B6C-4BBF-B7A5-E76811DB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C0AE-1236-467F-9D24-66F696865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B5084A-B90F-41E2-8901-C6224D87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D39B4C-3999-466C-9740-8058A2494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614F1F-E18D-4B57-9BF8-9ACB808F5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4DBA-DB63-4541-8609-F4927D68DED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A85EDC-AA13-4223-92DF-08CC08CA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BEDBAD-F1F1-4601-8DBF-17324A5C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C0AE-1236-467F-9D24-66F696865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7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FD53728-7AB6-47E3-8B53-3DCDBED66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6603D73-CDE9-4A9C-A225-6AD6CA987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9C39BE-4861-4DC1-99F6-8D1E75E3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4DBA-DB63-4541-8609-F4927D68DED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DB00EF-96EA-429A-A727-7BCF7430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593E68A-ED4D-4C75-A4BA-19E09707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C0AE-1236-467F-9D24-66F696865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1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D17776-0D19-405C-AFDC-6561BFBB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256976-32A6-4343-AC5E-B1DC79315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1C6A2A-2930-46B8-AFD3-37362617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4DBA-DB63-4541-8609-F4927D68DED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552841-9F83-4284-8B05-1529F1FA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3EBB6C-2A64-4E92-94D4-E8471CB1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C0AE-1236-467F-9D24-66F696865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D6A0F2-E5CD-4956-8F6A-92F2A7FE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FCC994-9F46-45D0-BD73-214312DFD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C49C58-4C61-4788-B05F-6DE53DC8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4DBA-DB63-4541-8609-F4927D68DED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C855C4-679D-4AE3-B1DD-466DF379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CF50BF-978F-4E8F-9F50-2CD45FCD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C0AE-1236-467F-9D24-66F696865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6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346247-E9EF-45A2-989D-7DBC180C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FD1BF2-4930-4211-B3E6-485282942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47B4FDB-8880-4C66-A658-C345AE177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EF09C3B-5A99-43EB-8367-48F5D5F2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4DBA-DB63-4541-8609-F4927D68DED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3891923-CF7D-4E5E-A753-6B0AE3FB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09845C9-A9E3-42B7-9FF3-A8AD57C4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C0AE-1236-467F-9D24-66F696865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2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78ADD0-D00D-4104-B64A-64D79F42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6EE524-2E70-4EDF-867D-3AD1FCD51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E7D1F95-7135-4956-8AB3-75A03D97F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726FA75-636B-488C-B44D-2D17E3CC8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4F3962A-1025-4B25-924E-7E492E7FE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5AE8EAF-108F-4379-9C67-8247EFA9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4DBA-DB63-4541-8609-F4927D68DED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B41937A-91C7-4C0F-B5A7-0FF76A90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8F5366D-2EFB-4953-9015-06E2684A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C0AE-1236-467F-9D24-66F696865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53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767B4C-CE64-4D1A-99BC-A3D0654A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9C8A062-E87B-4423-9385-71AE3BAC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4DBA-DB63-4541-8609-F4927D68DED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2DDE938-8311-44B5-9D9C-1D2F59F7F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FAB36CB-6393-4DD3-AB91-1EE51239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C0AE-1236-467F-9D24-66F696865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1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9455891-82B8-4611-97A9-FC7DEE96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4DBA-DB63-4541-8609-F4927D68DED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D3FF179-FCA9-4E3C-BBAE-5E0C57236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199398C-9704-4257-82DB-1B52C23F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C0AE-1236-467F-9D24-66F696865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8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5D552A-4A09-46EB-8757-1236CF1E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DE8E41-9C96-4331-A1B2-DB1D8D950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E9AAA0E-6D1C-49AF-8BFF-14641647D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6B7DC9-55A1-4527-AE2B-EBCF4FE5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4DBA-DB63-4541-8609-F4927D68DED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D17349-BBB7-4976-8B42-ED5B74B2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566E09-D738-42D1-8190-B2987E50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C0AE-1236-467F-9D24-66F696865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8D2F33-202A-4B91-A3A2-3558CCE66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C974CAF-1A2B-4D3F-A507-A2E1C3606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95A9264-3555-43FD-8EFF-C51398452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B7B0E0-4821-4561-9F48-4AA24A38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4DBA-DB63-4541-8609-F4927D68DED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55372F-EAA2-4A92-B17D-F5ABD838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6C45BF9-1200-4EA4-8A81-B895C0BD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C0AE-1236-467F-9D24-66F696865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5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3A7591-25BA-4CF2-A546-CFE02921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074559-DAAA-496A-AC64-C329454F2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344FF6-375A-4654-B2F0-6822CF48C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E4DBA-DB63-4541-8609-F4927D68DED3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EA5997-CC3C-4850-973C-27AFCD71A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A7D4AA-6235-4A73-BC3D-9ACA70A1A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C0AE-1236-467F-9D24-66F696865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9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8FFA92-520D-4680-9EEC-54223C1804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Мониторинг деятельности общеобразовательных организаций по развитию МСО в логике КСКО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C027D03-97A0-4F01-B170-FFD8C16EE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657" y="4158342"/>
            <a:ext cx="11255829" cy="1577295"/>
          </a:xfrm>
        </p:spPr>
        <p:txBody>
          <a:bodyPr>
            <a:normAutofit/>
          </a:bodyPr>
          <a:lstStyle/>
          <a:p>
            <a:r>
              <a:rPr lang="ru-RU" dirty="0"/>
              <a:t>Горностаев Александр </a:t>
            </a:r>
            <a:r>
              <a:rPr lang="ru-RU" dirty="0" err="1"/>
              <a:t>Октавьевич</a:t>
            </a:r>
            <a:r>
              <a:rPr lang="ru-RU" dirty="0"/>
              <a:t>, заместитель директора КИМЦ</a:t>
            </a:r>
          </a:p>
          <a:p>
            <a:r>
              <a:rPr lang="ru-RU" dirty="0" err="1"/>
              <a:t>Сацук</a:t>
            </a:r>
            <a:r>
              <a:rPr lang="ru-RU" dirty="0"/>
              <a:t> Ольга Ивановна, руководитель центра сопровождения развития МСО (КИМЦ)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94338" y="5399941"/>
            <a:ext cx="9144000" cy="4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10-11 декабря 2019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74455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AEAEE-0412-40E4-A52B-1A48A03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343355"/>
            <a:ext cx="11364686" cy="44041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Мониторинг деятельности общеобразовательных организаций по развитию МСО в логике КСКО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5F6A5BD-667E-4D62-A038-FD7FB8619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" t="11410" r="27679" b="39995"/>
          <a:stretch/>
        </p:blipFill>
        <p:spPr>
          <a:xfrm>
            <a:off x="413657" y="783773"/>
            <a:ext cx="11495316" cy="55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8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AEAEE-0412-40E4-A52B-1A48A03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343355"/>
            <a:ext cx="11364686" cy="44041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Мониторинг деятельности общеобразовательных организаций по развитию МСО в логике КСКО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B41BDB-FCD7-47C7-87BB-99F697389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6" t="11410" r="3392" b="7281"/>
          <a:stretch/>
        </p:blipFill>
        <p:spPr>
          <a:xfrm>
            <a:off x="304798" y="783773"/>
            <a:ext cx="11560629" cy="573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3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AEAEE-0412-40E4-A52B-1A48A03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343355"/>
            <a:ext cx="11364686" cy="44041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Мониторинг деятельности общеобразовательных организаций по развитию МСО в логике КСКО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9CD564-46E2-4E58-8776-8961CB002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6" t="29831" r="24643" b="22526"/>
          <a:stretch/>
        </p:blipFill>
        <p:spPr>
          <a:xfrm>
            <a:off x="348344" y="854074"/>
            <a:ext cx="11587276" cy="55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1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AEAEE-0412-40E4-A52B-1A48A03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343355"/>
            <a:ext cx="11364686" cy="44041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Мониторинг деятельности общеобразовательных организаций по развитию МСО в логике КСКО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DA9F18E-7099-4813-8EBA-FE0B06C6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3" t="9187" r="6786" b="9821"/>
          <a:stretch/>
        </p:blipFill>
        <p:spPr>
          <a:xfrm>
            <a:off x="413657" y="914399"/>
            <a:ext cx="11103429" cy="55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40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AEAEE-0412-40E4-A52B-1A48A03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343355"/>
            <a:ext cx="11364686" cy="44041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Мониторинг деятельности общеобразовательных организаций по развитию МСО в логике КСКО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DCE9EB9-C263-40FB-AABA-F2D54AFF1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" t="29831" r="22678" b="21256"/>
          <a:stretch/>
        </p:blipFill>
        <p:spPr>
          <a:xfrm>
            <a:off x="348344" y="810531"/>
            <a:ext cx="11527841" cy="570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9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AEAEE-0412-40E4-A52B-1A48A03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343355"/>
            <a:ext cx="11364686" cy="44041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Мониторинг деятельности общеобразовательных организаций по развитию МСО в логике КСКО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584165-338B-4BE3-9EAD-D4453F23B5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79" t="14586" r="16607" b="15222"/>
          <a:stretch/>
        </p:blipFill>
        <p:spPr>
          <a:xfrm>
            <a:off x="413657" y="783773"/>
            <a:ext cx="11342913" cy="5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8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AEAEE-0412-40E4-A52B-1A48A03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343355"/>
            <a:ext cx="11364686" cy="44041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Мониторинг деятельности общеобразовательных организаций по развитию МСО в логике КСКО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62B399-63DE-42EC-A56A-57CD90591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" t="11410" r="25893" b="25385"/>
          <a:stretch/>
        </p:blipFill>
        <p:spPr>
          <a:xfrm>
            <a:off x="413656" y="870857"/>
            <a:ext cx="11371031" cy="56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1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AEAEE-0412-40E4-A52B-1A48A03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343355"/>
            <a:ext cx="11364686" cy="44041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Мониторинг деятельности общеобразовательных организаций по развитию МСО в логике КСКО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0FBB66-A817-4DB2-9AB3-FB3EE72F0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08" t="14905" r="23035" b="10774"/>
          <a:stretch/>
        </p:blipFill>
        <p:spPr>
          <a:xfrm>
            <a:off x="413657" y="783773"/>
            <a:ext cx="11364686" cy="573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0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AEAEE-0412-40E4-A52B-1A48A03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343355"/>
            <a:ext cx="11364686" cy="44041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Мониторинг деятельности общеобразовательных организаций по развитию МСО в логике КСКО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084E99-8F3A-4A36-B448-9EB4D1D6F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87" r="3393" b="7281"/>
          <a:stretch/>
        </p:blipFill>
        <p:spPr>
          <a:xfrm>
            <a:off x="206828" y="914400"/>
            <a:ext cx="11778343" cy="57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AEAEE-0412-40E4-A52B-1A48A03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343355"/>
            <a:ext cx="11364686" cy="44041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Мониторинг деятельности общеобразовательных организаций по развитию МСО в логике КСКО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1ABE0E-8F7D-456B-B62F-9E0B43D8C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10" r="29464" b="36184"/>
          <a:stretch/>
        </p:blipFill>
        <p:spPr>
          <a:xfrm>
            <a:off x="326573" y="783773"/>
            <a:ext cx="11518406" cy="55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AEAEE-0412-40E4-A52B-1A48A03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343355"/>
            <a:ext cx="11364686" cy="44041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Мониторинг деятельности общеобразовательных организаций по развитию МСО в логике КСКО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DC9D9C-92EF-4ACC-8A86-2AEAF7F19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" t="9187" r="6786" b="10139"/>
          <a:stretch/>
        </p:blipFill>
        <p:spPr>
          <a:xfrm>
            <a:off x="391883" y="870852"/>
            <a:ext cx="11451773" cy="5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8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AEAEE-0412-40E4-A52B-1A48A03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343355"/>
            <a:ext cx="11364686" cy="44041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Мониторинг деятельности общеобразовательных организаций по развитию МСО в логике КСКО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844584A-6BE8-4666-BFB4-DF6F230865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5" t="29514" r="17856" b="16492"/>
          <a:stretch/>
        </p:blipFill>
        <p:spPr>
          <a:xfrm>
            <a:off x="391886" y="892628"/>
            <a:ext cx="11442936" cy="56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AEAEE-0412-40E4-A52B-1A48A03A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343355"/>
            <a:ext cx="11364686" cy="44041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Мониторинг деятельности общеобразовательных организаций по развитию МСО в логике КСКО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E622653-8F4B-4627-8E87-6BE749C83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6" t="11411" r="8035" b="8233"/>
          <a:stretch/>
        </p:blipFill>
        <p:spPr>
          <a:xfrm>
            <a:off x="370112" y="783773"/>
            <a:ext cx="11439094" cy="573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51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162</Words>
  <Application>Microsoft Office PowerPoint</Application>
  <PresentationFormat>Широкоэкранный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Мониторинг деятельности общеобразовательных организаций по развитию МСО в логике КСКО</vt:lpstr>
      <vt:lpstr>Мониторинг деятельности общеобразовательных организаций по развитию МСО в логике КСКО</vt:lpstr>
      <vt:lpstr>Мониторинг деятельности общеобразовательных организаций по развитию МСО в логике КСКО</vt:lpstr>
      <vt:lpstr>Мониторинг деятельности общеобразовательных организаций по развитию МСО в логике КСКО</vt:lpstr>
      <vt:lpstr>Мониторинг деятельности общеобразовательных организаций по развитию МСО в логике КСКО</vt:lpstr>
      <vt:lpstr>Мониторинг деятельности общеобразовательных организаций по развитию МСО в логике КСКО</vt:lpstr>
      <vt:lpstr>Мониторинг деятельности общеобразовательных организаций по развитию МСО в логике КСКО</vt:lpstr>
      <vt:lpstr>Мониторинг деятельности общеобразовательных организаций по развитию МСО в логике КСКО</vt:lpstr>
      <vt:lpstr>Мониторинг деятельности общеобразовательных организаций по развитию МСО в логике КСКО</vt:lpstr>
      <vt:lpstr>Мониторинг деятельности общеобразовательных организаций по развитию МСО в логике КСКО</vt:lpstr>
      <vt:lpstr>Мониторинг деятельности общеобразовательных организаций по развитию МСО в логике КСКО</vt:lpstr>
      <vt:lpstr>Мониторинг деятельности общеобразовательных организаций по развитию МСО в логике КСКО</vt:lpstr>
      <vt:lpstr>Мониторинг деятельности общеобразовательных организаций по развитию МСО в логике КСКО</vt:lpstr>
      <vt:lpstr>Мониторинг деятельности общеобразовательных организаций по развитию МСО в логике КСКО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деятельности общеобразовательных организаций по развитию МСО в логике КСКО</dc:title>
  <dc:creator>Александр Горностаев</dc:creator>
  <cp:lastModifiedBy>kab302_teacher</cp:lastModifiedBy>
  <cp:revision>20</cp:revision>
  <dcterms:created xsi:type="dcterms:W3CDTF">2019-12-08T04:02:18Z</dcterms:created>
  <dcterms:modified xsi:type="dcterms:W3CDTF">2020-02-12T02:17:00Z</dcterms:modified>
</cp:coreProperties>
</file>