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330" r:id="rId3"/>
    <p:sldId id="362" r:id="rId4"/>
    <p:sldId id="361" r:id="rId5"/>
    <p:sldId id="382" r:id="rId6"/>
    <p:sldId id="380" r:id="rId7"/>
    <p:sldId id="381" r:id="rId8"/>
    <p:sldId id="383" r:id="rId9"/>
    <p:sldId id="384" r:id="rId10"/>
    <p:sldId id="385" r:id="rId11"/>
    <p:sldId id="386" r:id="rId12"/>
    <p:sldId id="387" r:id="rId13"/>
    <p:sldId id="388" r:id="rId14"/>
    <p:sldId id="389" r:id="rId15"/>
    <p:sldId id="390" r:id="rId16"/>
    <p:sldId id="391" r:id="rId17"/>
    <p:sldId id="363" r:id="rId18"/>
    <p:sldId id="393" r:id="rId19"/>
    <p:sldId id="392" r:id="rId20"/>
    <p:sldId id="394" r:id="rId21"/>
    <p:sldId id="395" r:id="rId22"/>
    <p:sldId id="396" r:id="rId23"/>
    <p:sldId id="397" r:id="rId24"/>
    <p:sldId id="398" r:id="rId25"/>
    <p:sldId id="405" r:id="rId26"/>
    <p:sldId id="399" r:id="rId27"/>
    <p:sldId id="400" r:id="rId28"/>
    <p:sldId id="401" r:id="rId29"/>
    <p:sldId id="402" r:id="rId30"/>
    <p:sldId id="403" r:id="rId31"/>
    <p:sldId id="404" r:id="rId32"/>
    <p:sldId id="379" r:id="rId33"/>
    <p:sldId id="406" r:id="rId34"/>
    <p:sldId id="408" r:id="rId35"/>
    <p:sldId id="411" r:id="rId36"/>
    <p:sldId id="413" r:id="rId37"/>
    <p:sldId id="414" r:id="rId38"/>
    <p:sldId id="415" r:id="rId39"/>
    <p:sldId id="416" r:id="rId40"/>
    <p:sldId id="417" r:id="rId41"/>
    <p:sldId id="307" r:id="rId42"/>
    <p:sldId id="329" r:id="rId43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20000"/>
    <a:srgbClr val="000066"/>
    <a:srgbClr val="FCDDD0"/>
    <a:srgbClr val="760000"/>
    <a:srgbClr val="FFFF99"/>
    <a:srgbClr val="680000"/>
    <a:srgbClr val="FDCFDC"/>
    <a:srgbClr val="EFD2D1"/>
    <a:srgbClr val="FFFF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28" autoAdjust="0"/>
    <p:restoredTop sz="94660"/>
  </p:normalViewPr>
  <p:slideViewPr>
    <p:cSldViewPr>
      <p:cViewPr>
        <p:scale>
          <a:sx n="100" d="100"/>
          <a:sy n="100" d="100"/>
        </p:scale>
        <p:origin x="-48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DAF13-3B3F-4174-9730-D0728BD8E862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B417A-24D9-4A1B-91A6-FCE6EC4C40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2095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FA144-1834-4B62-A85D-3168CBA2CDB6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BEEC1-31B7-4595-94E6-7260D01DE6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4390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1939E-4B96-45F3-A5ED-CE83E1D73259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96446-0319-448E-83B3-B8383AA7D4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0597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19ED6-4CBF-4256-8681-2AB0761C85F4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E87F9-0FA9-4F5C-B3D7-4B4F28CBBA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841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3A134-2085-4236-9C75-3B3441AE3379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AB8CF-B3D0-477F-96AB-1E695E0540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6136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549A3-80EC-4C61-A7A9-CB4DA825FDE9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B875D-4F88-47A2-AB6F-3E7610A449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559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2DDDE-2BFA-4D50-B55F-1A6F1CB04292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F3AC5-FEC0-43CA-88EB-2083786E05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5754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D90BF-3A09-4334-A06D-2649CA8148F5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87CA9-1D94-4C59-A78B-4812B9D24A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6373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F69C8-F4FC-43AF-903B-EE044F1FA6B5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63AE2-7436-49CA-978C-A97B714B9D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46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9581A-8A88-44DC-8FEB-EF77473DE1D2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5024F-9FB6-4422-B4F7-B7C317E9C5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1781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69703-F618-4597-B05E-78B73A854636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0EF14-0934-4567-90C5-356AFBF97A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8870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0A09E3-796C-4988-B07D-7A343D19AF0B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26821C4-3F50-44D0-93E6-24589C38A7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mailto:tvkum@yandex.ru" TargetMode="Externa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nadezhdakhachaturova.ru/2013/12/nyuansyi-sozdaniya-slayd-shou-v-faststone-image-viewer/" TargetMode="External"/><Relationship Id="rId2" Type="http://schemas.openxmlformats.org/officeDocument/2006/relationships/hyperlink" Target="http://www.seomark.ru/faststone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utmagazine.ru/posts/9829-informacionnaya-kultura" TargetMode="External"/><Relationship Id="rId4" Type="http://schemas.openxmlformats.org/officeDocument/2006/relationships/hyperlink" Target="http://www.seomark.ru/winmovmaker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1413520" cy="971795"/>
          </a:xfrm>
          <a:prstGeom prst="rect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547664" y="4725144"/>
            <a:ext cx="7596336" cy="545852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«</a:t>
            </a:r>
            <a:r>
              <a:rPr lang="en-US" sz="3600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ru-RU" sz="3600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3600" dirty="0">
              <a:solidFill>
                <a:srgbClr val="6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Текст 7"/>
          <p:cNvSpPr txBox="1">
            <a:spLocks/>
          </p:cNvSpPr>
          <p:nvPr/>
        </p:nvSpPr>
        <p:spPr bwMode="auto">
          <a:xfrm>
            <a:off x="1660055" y="1232442"/>
            <a:ext cx="7344816" cy="2340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4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"Использование ИКТ </a:t>
            </a:r>
            <a:r>
              <a:rPr lang="ru-RU" sz="4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</a:t>
            </a:r>
            <a:r>
              <a:rPr lang="ru-RU" sz="4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внеклассной деятельности. Создание слайд-фильмов</a:t>
            </a:r>
            <a:r>
              <a:rPr lang="ru-RU" sz="4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endParaRPr lang="ru-RU" sz="44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Текст 7"/>
          <p:cNvSpPr txBox="1">
            <a:spLocks/>
          </p:cNvSpPr>
          <p:nvPr/>
        </p:nvSpPr>
        <p:spPr bwMode="auto">
          <a:xfrm>
            <a:off x="2051720" y="5589240"/>
            <a:ext cx="709228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Копылова Татьяна Владимировна,</a:t>
            </a:r>
          </a:p>
          <a:p>
            <a:pPr algn="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методист МБУ КИМЦ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35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00" y="758025"/>
            <a:ext cx="7620000" cy="47625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83768" y="44624"/>
            <a:ext cx="44637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Обработка фотографий </a:t>
            </a:r>
            <a:endParaRPr lang="ru-RU" sz="3200" b="1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4000" y="5805263"/>
            <a:ext cx="86400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altLang="ru-RU" sz="2400" dirty="0" smtClean="0">
                <a:latin typeface="+mn-lt"/>
              </a:rPr>
              <a:t>Также можно изменить размер фотографии с помощью обрезки части изображения вручную.</a:t>
            </a:r>
            <a:endParaRPr lang="ru-R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982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00" y="764704"/>
            <a:ext cx="7620000" cy="47625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83768" y="44624"/>
            <a:ext cx="44637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Обработка фотографий </a:t>
            </a:r>
            <a:endParaRPr lang="ru-RU" sz="3200" b="1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4000" y="5805263"/>
            <a:ext cx="86400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altLang="ru-RU" sz="2400" dirty="0" smtClean="0">
                <a:latin typeface="+mn-lt"/>
              </a:rPr>
              <a:t>После того, как с помощью рамки будет выбрана часть изображения, точные размеры можно установить на панели.</a:t>
            </a:r>
            <a:endParaRPr lang="ru-RU" sz="2400" dirty="0">
              <a:latin typeface="+mn-lt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564484" y="4221088"/>
            <a:ext cx="936104" cy="432048"/>
          </a:xfrm>
          <a:prstGeom prst="ellipse">
            <a:avLst/>
          </a:prstGeom>
          <a:noFill/>
          <a:ln>
            <a:solidFill>
              <a:srgbClr val="D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479438" y="4157464"/>
            <a:ext cx="936104" cy="432048"/>
          </a:xfrm>
          <a:prstGeom prst="ellipse">
            <a:avLst/>
          </a:prstGeom>
          <a:noFill/>
          <a:ln>
            <a:solidFill>
              <a:srgbClr val="D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07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99" y="764704"/>
            <a:ext cx="7620000" cy="47625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83768" y="44624"/>
            <a:ext cx="44637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Обработка фотографий </a:t>
            </a:r>
            <a:endParaRPr lang="ru-RU" sz="3200" b="1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4000" y="5805263"/>
            <a:ext cx="86400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altLang="ru-RU" sz="2400" dirty="0" smtClean="0">
                <a:latin typeface="+mn-lt"/>
              </a:rPr>
              <a:t>Оптимизация объема файла: Сохранить как – Настройки, в появившейся панели с помощью бегунка настраиваем размер.</a:t>
            </a:r>
            <a:endParaRPr lang="ru-RU" sz="2400" dirty="0">
              <a:latin typeface="+mn-lt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824000" y="3573016"/>
            <a:ext cx="684104" cy="432048"/>
          </a:xfrm>
          <a:prstGeom prst="ellipse">
            <a:avLst/>
          </a:prstGeom>
          <a:noFill/>
          <a:ln>
            <a:solidFill>
              <a:srgbClr val="D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724128" y="3145954"/>
            <a:ext cx="559357" cy="432048"/>
          </a:xfrm>
          <a:prstGeom prst="ellipse">
            <a:avLst/>
          </a:prstGeom>
          <a:noFill/>
          <a:ln>
            <a:solidFill>
              <a:srgbClr val="D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90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00" y="764704"/>
            <a:ext cx="7620000" cy="47625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83768" y="44624"/>
            <a:ext cx="44637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Обработка фотографий </a:t>
            </a:r>
            <a:endParaRPr lang="ru-RU" sz="3200" b="1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4000" y="5766355"/>
            <a:ext cx="86400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altLang="ru-RU" sz="2400" dirty="0" smtClean="0">
                <a:latin typeface="+mn-lt"/>
              </a:rPr>
              <a:t>При сохранении нажать на кнопку Да, чтобы заменить файл или </a:t>
            </a:r>
            <a:r>
              <a:rPr lang="ru-RU" altLang="ru-RU" sz="2400" dirty="0">
                <a:latin typeface="+mn-lt"/>
              </a:rPr>
              <a:t>присвоить </a:t>
            </a:r>
            <a:r>
              <a:rPr lang="ru-RU" altLang="ru-RU" sz="2400" dirty="0" smtClean="0">
                <a:latin typeface="+mn-lt"/>
              </a:rPr>
              <a:t>другое </a:t>
            </a:r>
            <a:r>
              <a:rPr lang="ru-RU" altLang="ru-RU" sz="2400" dirty="0">
                <a:latin typeface="+mn-lt"/>
              </a:rPr>
              <a:t>имя</a:t>
            </a:r>
            <a:r>
              <a:rPr lang="ru-RU" altLang="ru-RU" sz="2400" dirty="0" smtClean="0">
                <a:latin typeface="+mn-lt"/>
              </a:rPr>
              <a:t>, если вы не хотите потерять исходник.</a:t>
            </a:r>
            <a:endParaRPr lang="ru-RU" sz="2400" dirty="0">
              <a:latin typeface="+mn-lt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373577" y="3212976"/>
            <a:ext cx="450423" cy="432048"/>
          </a:xfrm>
          <a:prstGeom prst="ellipse">
            <a:avLst/>
          </a:prstGeom>
          <a:noFill/>
          <a:ln>
            <a:solidFill>
              <a:srgbClr val="D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86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00" y="764704"/>
            <a:ext cx="7620000" cy="47625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83768" y="44624"/>
            <a:ext cx="44637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Обработка фотографий </a:t>
            </a:r>
            <a:endParaRPr lang="ru-RU" sz="3200" b="1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4000" y="5766355"/>
            <a:ext cx="86400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altLang="ru-RU" sz="2400" dirty="0" smtClean="0">
                <a:latin typeface="+mn-lt"/>
              </a:rPr>
              <a:t>Часто на рисунке или фотографии бывают не нужные надписи, логотипы, которые можно убрать.</a:t>
            </a:r>
            <a:endParaRPr lang="ru-R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515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00" y="764704"/>
            <a:ext cx="7620000" cy="47625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83768" y="44624"/>
            <a:ext cx="44637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Обработка фотографий </a:t>
            </a:r>
            <a:endParaRPr lang="ru-RU" sz="3200" b="1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4000" y="5766355"/>
            <a:ext cx="86400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altLang="ru-RU" sz="2400" dirty="0" smtClean="0">
                <a:latin typeface="+mn-lt"/>
              </a:rPr>
              <a:t>Для этого можно воспользоваться  инструментами Редактирование – Клонирование и Ретушь.</a:t>
            </a:r>
            <a:endParaRPr lang="ru-R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036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00" y="764704"/>
            <a:ext cx="7620000" cy="47625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83768" y="44624"/>
            <a:ext cx="44637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Обработка фотографий </a:t>
            </a:r>
            <a:endParaRPr lang="ru-RU" sz="3200" b="1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4000" y="5766355"/>
            <a:ext cx="86400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altLang="ru-RU" sz="2400" dirty="0" smtClean="0">
                <a:latin typeface="+mn-lt"/>
              </a:rPr>
              <a:t>Выбираем размер кисти в верхнем левом углу, затем, удерживая кнопку </a:t>
            </a:r>
            <a:r>
              <a:rPr lang="en-US" altLang="ru-RU" sz="2400" dirty="0" smtClean="0">
                <a:latin typeface="+mn-lt"/>
              </a:rPr>
              <a:t>Ctrl</a:t>
            </a:r>
            <a:r>
              <a:rPr lang="ru-RU" altLang="ru-RU" sz="2400" dirty="0" smtClean="0">
                <a:latin typeface="+mn-lt"/>
              </a:rPr>
              <a:t> редактируем выбранную область.</a:t>
            </a:r>
            <a:endParaRPr lang="ru-RU" sz="2400" dirty="0">
              <a:latin typeface="+mn-lt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899592" y="629828"/>
            <a:ext cx="738455" cy="655968"/>
          </a:xfrm>
          <a:prstGeom prst="ellipse">
            <a:avLst/>
          </a:prstGeom>
          <a:noFill/>
          <a:ln>
            <a:solidFill>
              <a:srgbClr val="D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156176" y="4221088"/>
            <a:ext cx="1008112" cy="864096"/>
          </a:xfrm>
          <a:prstGeom prst="ellipse">
            <a:avLst/>
          </a:prstGeom>
          <a:noFill/>
          <a:ln>
            <a:solidFill>
              <a:srgbClr val="D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34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44439" y="629828"/>
            <a:ext cx="8584483" cy="316835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/>
              <a:t>Выбор фона (при необходимости)</a:t>
            </a:r>
          </a:p>
          <a:p>
            <a:r>
              <a:rPr lang="ru-RU" sz="2800" dirty="0" smtClean="0"/>
              <a:t>Расстановка фотографий</a:t>
            </a:r>
          </a:p>
          <a:p>
            <a:r>
              <a:rPr lang="ru-RU" sz="2800" dirty="0" smtClean="0"/>
              <a:t>Добавление текстовой строки </a:t>
            </a:r>
            <a:r>
              <a:rPr lang="ru-RU" sz="2800" dirty="0"/>
              <a:t>(при необходимости</a:t>
            </a:r>
            <a:r>
              <a:rPr lang="ru-RU" sz="2800" dirty="0" smtClean="0"/>
              <a:t>)</a:t>
            </a:r>
          </a:p>
          <a:p>
            <a:r>
              <a:rPr lang="ru-RU" sz="2800" dirty="0"/>
              <a:t>Выбор эффектов переходов</a:t>
            </a:r>
          </a:p>
          <a:p>
            <a:r>
              <a:rPr lang="ru-RU" sz="2800" dirty="0" smtClean="0"/>
              <a:t>Добавление музыки</a:t>
            </a:r>
          </a:p>
          <a:p>
            <a:r>
              <a:rPr lang="ru-RU" sz="2800" dirty="0" smtClean="0"/>
              <a:t>Настройка </a:t>
            </a:r>
            <a:r>
              <a:rPr lang="ru-RU" sz="2800" dirty="0"/>
              <a:t>длительности слайдов, </a:t>
            </a:r>
            <a:r>
              <a:rPr lang="ru-RU" sz="2800" dirty="0" smtClean="0"/>
              <a:t>кадров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083123" y="44624"/>
            <a:ext cx="35071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Монтаж фильма</a:t>
            </a:r>
            <a:endParaRPr lang="ru-RU" sz="3200" b="1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74926" y="3789040"/>
            <a:ext cx="53235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Программы для монтажа</a:t>
            </a:r>
            <a:endParaRPr lang="ru-RU" sz="3200" b="1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2614" y="4509120"/>
            <a:ext cx="85963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+mn-lt"/>
              </a:rPr>
              <a:t>FastStone</a:t>
            </a:r>
            <a:r>
              <a:rPr lang="en-US" sz="2800" dirty="0">
                <a:latin typeface="+mn-lt"/>
              </a:rPr>
              <a:t> Image </a:t>
            </a:r>
            <a:r>
              <a:rPr lang="en-US" sz="2800" dirty="0" smtClean="0">
                <a:latin typeface="+mn-lt"/>
              </a:rPr>
              <a:t>Viewer</a:t>
            </a:r>
            <a:endParaRPr lang="ru-RU" sz="2800" dirty="0" smtClean="0">
              <a:latin typeface="+mn-lt"/>
            </a:endParaRPr>
          </a:p>
          <a:p>
            <a:pPr marL="355600" indent="-3556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MS Power Point</a:t>
            </a:r>
            <a:endParaRPr lang="ru-RU" sz="2800" dirty="0">
              <a:latin typeface="+mn-lt"/>
            </a:endParaRPr>
          </a:p>
          <a:p>
            <a:pPr marL="355600" indent="-3556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Windows</a:t>
            </a:r>
            <a:r>
              <a:rPr lang="ru-RU" sz="2800" dirty="0" smtClean="0">
                <a:latin typeface="+mn-lt"/>
              </a:rPr>
              <a:t> </a:t>
            </a:r>
            <a:r>
              <a:rPr lang="en-US" sz="2800" dirty="0" smtClean="0">
                <a:latin typeface="+mn-lt"/>
              </a:rPr>
              <a:t>Move Maker</a:t>
            </a:r>
            <a:endParaRPr lang="ru-RU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261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00" y="692696"/>
            <a:ext cx="7302416" cy="456401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19470" y="5397023"/>
            <a:ext cx="86400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sz="2400" dirty="0">
                <a:latin typeface="+mn-lt"/>
              </a:rPr>
              <a:t>Открываем программу </a:t>
            </a:r>
            <a:r>
              <a:rPr lang="ru-RU" sz="2400" dirty="0" err="1">
                <a:latin typeface="+mn-lt"/>
              </a:rPr>
              <a:t>FastStone</a:t>
            </a:r>
            <a:r>
              <a:rPr lang="ru-RU" sz="2400" dirty="0">
                <a:latin typeface="+mn-lt"/>
              </a:rPr>
              <a:t>. </a:t>
            </a:r>
            <a:r>
              <a:rPr lang="ru-RU" altLang="ru-RU" sz="2400" dirty="0" smtClean="0">
                <a:latin typeface="+mn-lt"/>
              </a:rPr>
              <a:t>Чтобы добавить текст на фотографию, открываем фотографию и переходим в Редактирование – Рисование. Затем результат сохраняем.</a:t>
            </a:r>
            <a:endParaRPr lang="ru-RU" sz="2400" dirty="0"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14000" y="34657"/>
            <a:ext cx="744203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Монтаж </a:t>
            </a:r>
            <a:r>
              <a:rPr lang="ru-RU" altLang="ru-RU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фильма</a:t>
            </a:r>
            <a:r>
              <a:rPr lang="en-US" altLang="ru-RU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altLang="ru-RU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FastStone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Image Viewer</a:t>
            </a:r>
            <a:endParaRPr lang="ru-RU" sz="3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endParaRPr lang="ru-RU" sz="3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631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93604" y="4883676"/>
            <a:ext cx="864000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+mn-lt"/>
              </a:rPr>
              <a:t>Здесь можно </a:t>
            </a:r>
            <a:r>
              <a:rPr lang="ru-RU" sz="2400" dirty="0">
                <a:latin typeface="+mn-lt"/>
              </a:rPr>
              <a:t>удалить </a:t>
            </a:r>
            <a:r>
              <a:rPr lang="ru-RU" sz="2400" dirty="0" smtClean="0">
                <a:latin typeface="+mn-lt"/>
              </a:rPr>
              <a:t>ненужные картинки (клавиша </a:t>
            </a:r>
            <a:r>
              <a:rPr lang="en-US" sz="2400" dirty="0" smtClean="0">
                <a:latin typeface="+mn-lt"/>
              </a:rPr>
              <a:t>Delete</a:t>
            </a:r>
            <a:r>
              <a:rPr lang="ru-RU" sz="2400" dirty="0" smtClean="0">
                <a:latin typeface="+mn-lt"/>
              </a:rPr>
              <a:t>). В </a:t>
            </a:r>
            <a:r>
              <a:rPr lang="ru-RU" sz="2400" dirty="0">
                <a:latin typeface="+mn-lt"/>
              </a:rPr>
              <a:t>верхнем меню </a:t>
            </a:r>
            <a:r>
              <a:rPr lang="ru-RU" sz="2400" dirty="0" smtClean="0">
                <a:latin typeface="+mn-lt"/>
              </a:rPr>
              <a:t>выбираем «Создать</a:t>
            </a:r>
            <a:r>
              <a:rPr lang="ru-RU" sz="2400" dirty="0">
                <a:latin typeface="+mn-lt"/>
              </a:rPr>
              <a:t>» → «Создать слайд-шоу</a:t>
            </a:r>
            <a:r>
              <a:rPr lang="ru-RU" sz="2400" dirty="0" smtClean="0">
                <a:latin typeface="+mn-lt"/>
              </a:rPr>
              <a:t>». Чтобы </a:t>
            </a:r>
            <a:r>
              <a:rPr lang="ru-RU" sz="2400" dirty="0">
                <a:latin typeface="+mn-lt"/>
              </a:rPr>
              <a:t>обложкой стала определенная картинка, нужно кликнуть по ней дважды</a:t>
            </a:r>
            <a:r>
              <a:rPr lang="ru-RU" sz="2400" dirty="0" smtClean="0">
                <a:latin typeface="+mn-lt"/>
              </a:rPr>
              <a:t>.</a:t>
            </a:r>
            <a:endParaRPr lang="ru-RU" sz="2400" dirty="0"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04" y="332656"/>
            <a:ext cx="8572500" cy="4362450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2339752" y="980727"/>
            <a:ext cx="1584176" cy="1533153"/>
          </a:xfrm>
          <a:prstGeom prst="ellipse">
            <a:avLst/>
          </a:prstGeom>
          <a:noFill/>
          <a:ln>
            <a:solidFill>
              <a:srgbClr val="D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843808" y="188640"/>
            <a:ext cx="1080120" cy="614176"/>
          </a:xfrm>
          <a:prstGeom prst="ellipse">
            <a:avLst/>
          </a:prstGeom>
          <a:noFill/>
          <a:ln>
            <a:solidFill>
              <a:srgbClr val="D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71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539552" y="0"/>
            <a:ext cx="8604448" cy="60212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Слайд-фильм</a:t>
            </a:r>
            <a:r>
              <a:rPr lang="ru-RU" altLang="ru-RU" sz="2800" dirty="0" smtClean="0"/>
              <a:t> </a:t>
            </a:r>
            <a:r>
              <a:rPr lang="ru-RU" altLang="ru-RU" sz="2800" dirty="0"/>
              <a:t>(</a:t>
            </a:r>
            <a:r>
              <a:rPr lang="ru-RU" altLang="ru-RU" sz="2800" dirty="0" smtClean="0"/>
              <a:t>Слайд-шоу) </a:t>
            </a:r>
            <a:r>
              <a:rPr lang="ru-RU" altLang="ru-RU" sz="2800" dirty="0"/>
              <a:t>— демонстрация на проекционном экране или электронном мониторе серии изображений на определённую тему, заранее подобранных. </a:t>
            </a:r>
          </a:p>
          <a:p>
            <a:pPr marL="0" indent="0">
              <a:buNone/>
            </a:pPr>
            <a:r>
              <a:rPr lang="ru-RU" alt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Слайд-фильм может служить </a:t>
            </a:r>
          </a:p>
          <a:p>
            <a:r>
              <a:rPr lang="ru-RU" altLang="ru-RU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качестве </a:t>
            </a:r>
            <a:r>
              <a:rPr lang="ru-RU" altLang="ru-RU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развлечения: </a:t>
            </a:r>
            <a:r>
              <a:rPr lang="ru-RU" altLang="ru-RU" sz="2800" dirty="0" smtClean="0"/>
              <a:t>создание праздничного фона до начала мероприятия, сопровождение концертных номеров, демонстрация фотографий;</a:t>
            </a:r>
            <a:endParaRPr lang="ru-RU" altLang="ru-RU" sz="2800" dirty="0"/>
          </a:p>
          <a:p>
            <a:r>
              <a:rPr lang="ru-RU" altLang="ru-RU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образовательных </a:t>
            </a:r>
            <a:r>
              <a:rPr lang="ru-RU" altLang="ru-RU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целей: </a:t>
            </a:r>
            <a:r>
              <a:rPr lang="ru-RU" altLang="ru-RU" sz="2800" dirty="0" smtClean="0"/>
              <a:t>виртуальная экскурсия, демонстрация процесса, актуализация знаний, демонстрация работ учащихся;</a:t>
            </a:r>
            <a:endParaRPr lang="ru-RU" altLang="ru-RU" sz="28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altLang="ru-RU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altLang="ru-RU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презентаций: </a:t>
            </a:r>
            <a:r>
              <a:rPr lang="ru-RU" altLang="ru-RU" sz="2800" dirty="0"/>
              <a:t>отчет о проведенном мероприятии, </a:t>
            </a:r>
            <a:r>
              <a:rPr lang="ru-RU" altLang="ru-RU" sz="2800" dirty="0" smtClean="0"/>
              <a:t>визитка организации (педагога) и т.д.</a:t>
            </a:r>
            <a:endParaRPr lang="ru-RU" altLang="ru-RU" sz="2800" dirty="0"/>
          </a:p>
        </p:txBody>
      </p:sp>
    </p:spTree>
    <p:extLst>
      <p:ext uri="{BB962C8B-B14F-4D97-AF65-F5344CB8AC3E}">
        <p14:creationId xmlns:p14="http://schemas.microsoft.com/office/powerpoint/2010/main" val="260309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04" y="362694"/>
            <a:ext cx="8572500" cy="43624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3604" y="4883676"/>
            <a:ext cx="864000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+mn-lt"/>
              </a:rPr>
              <a:t>Цвет фона выбираем с помощью обычной палитры. </a:t>
            </a:r>
          </a:p>
          <a:p>
            <a:r>
              <a:rPr lang="ru-RU" sz="2400" dirty="0" smtClean="0">
                <a:latin typeface="+mn-lt"/>
              </a:rPr>
              <a:t>Паузу между слайдами (в секундах) рассчитываем исходя из длительности звучания музыкального сопровождения и количества слайдов.</a:t>
            </a:r>
            <a:endParaRPr lang="ru-RU" sz="2400" dirty="0">
              <a:latin typeface="+mn-lt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563888" y="1556791"/>
            <a:ext cx="1440160" cy="555399"/>
          </a:xfrm>
          <a:prstGeom prst="ellipse">
            <a:avLst/>
          </a:prstGeom>
          <a:noFill/>
          <a:ln>
            <a:solidFill>
              <a:srgbClr val="D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11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04" y="476672"/>
            <a:ext cx="8572500" cy="43624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4000" y="4911130"/>
            <a:ext cx="864000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sz="2400" dirty="0">
                <a:latin typeface="+mn-lt"/>
              </a:rPr>
              <a:t>Картинки можно добавлять по одной, можно добавить все выделенные</a:t>
            </a:r>
            <a:r>
              <a:rPr lang="ru-RU" sz="2400" dirty="0" smtClean="0">
                <a:latin typeface="+mn-lt"/>
              </a:rPr>
              <a:t>. </a:t>
            </a:r>
            <a:r>
              <a:rPr lang="ru-RU" sz="2400" dirty="0">
                <a:latin typeface="+mn-lt"/>
              </a:rPr>
              <a:t>Можно </a:t>
            </a:r>
            <a:r>
              <a:rPr lang="ru-RU" sz="2400" dirty="0" smtClean="0">
                <a:latin typeface="+mn-lt"/>
              </a:rPr>
              <a:t>затем поменять </a:t>
            </a:r>
            <a:r>
              <a:rPr lang="ru-RU" sz="2400" dirty="0">
                <a:latin typeface="+mn-lt"/>
              </a:rPr>
              <a:t>порядок картинок простым перетаскиванием одной или группы картинок (выделить с нажатой клавишей </a:t>
            </a:r>
            <a:r>
              <a:rPr lang="en-US" sz="2400" dirty="0" smtClean="0">
                <a:latin typeface="+mn-lt"/>
              </a:rPr>
              <a:t>Ctrl</a:t>
            </a:r>
            <a:r>
              <a:rPr lang="ru-RU" sz="2400" dirty="0" smtClean="0">
                <a:latin typeface="+mn-lt"/>
              </a:rPr>
              <a:t>). </a:t>
            </a:r>
            <a:endParaRPr lang="ru-R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46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04" y="260648"/>
            <a:ext cx="8572500" cy="43624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4000" y="4892967"/>
            <a:ext cx="864000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sz="2400" dirty="0">
                <a:latin typeface="+mn-lt"/>
              </a:rPr>
              <a:t>Далее выбираем эффекты. Можно попробовать, прежде чем остановиться на одном из вариантов, каким образом картинки будут вытеснять одна другую</a:t>
            </a:r>
            <a:r>
              <a:rPr lang="ru-RU" sz="2400" dirty="0" smtClean="0">
                <a:latin typeface="+mn-lt"/>
              </a:rPr>
              <a:t>. Можно выбрать несколько эффектов.</a:t>
            </a:r>
            <a:endParaRPr lang="ru-R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9741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04" y="476672"/>
            <a:ext cx="8572500" cy="43624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4000" y="5253007"/>
            <a:ext cx="86400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altLang="ru-RU" sz="2400" dirty="0">
                <a:latin typeface="+mn-lt"/>
              </a:rPr>
              <a:t>Добавляем музыку. Нажимаем на квадратик, открывается окно, куда добавляем аудиофайл, указав путь, в какой папке на компьютере он находится</a:t>
            </a:r>
            <a:r>
              <a:rPr lang="ru-RU" altLang="ru-RU" sz="2400" dirty="0" smtClean="0">
                <a:latin typeface="+mn-lt"/>
              </a:rPr>
              <a:t>.</a:t>
            </a:r>
            <a:endParaRPr lang="ru-R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086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04" y="260648"/>
            <a:ext cx="8572500" cy="43624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4000" y="4883676"/>
            <a:ext cx="864000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altLang="ru-RU" sz="2400" dirty="0">
                <a:latin typeface="+mn-lt"/>
              </a:rPr>
              <a:t>Когда все готово, нажимаем «Создать». Указать папку, куда сохраняется слайд-шоу. Формат слайд-шоу – .EXE (приложение). Объем </a:t>
            </a:r>
            <a:r>
              <a:rPr lang="ru-RU" altLang="ru-RU" sz="2400" dirty="0" smtClean="0">
                <a:latin typeface="+mn-lt"/>
              </a:rPr>
              <a:t>файла зависит от количества слайдов и выбранного качества.  </a:t>
            </a:r>
            <a:endParaRPr lang="ru-R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41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9597" y="34657"/>
            <a:ext cx="60843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Монтаж </a:t>
            </a:r>
            <a:r>
              <a:rPr lang="ru-RU" altLang="ru-RU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фильма</a:t>
            </a:r>
            <a:r>
              <a:rPr lang="en-US" altLang="ru-RU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altLang="ru-RU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</a:t>
            </a:r>
            <a:r>
              <a:rPr lang="en-US" altLang="ru-RU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MS Power Point</a:t>
            </a:r>
            <a:endParaRPr lang="ru-RU" sz="3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4000" y="5253007"/>
            <a:ext cx="86400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sz="2400" dirty="0">
                <a:latin typeface="+mn-lt"/>
              </a:rPr>
              <a:t>Открыть программу </a:t>
            </a:r>
            <a:r>
              <a:rPr lang="en-US" altLang="ru-RU" sz="2400" dirty="0">
                <a:latin typeface="+mn-lt"/>
              </a:rPr>
              <a:t>MS Power Point</a:t>
            </a:r>
            <a:r>
              <a:rPr lang="ru-RU" altLang="ru-RU" sz="2400" dirty="0">
                <a:latin typeface="+mn-lt"/>
              </a:rPr>
              <a:t>.</a:t>
            </a:r>
            <a:r>
              <a:rPr lang="ru-RU" sz="2400" dirty="0">
                <a:latin typeface="+mn-lt"/>
              </a:rPr>
              <a:t> Вставить фотографии: </a:t>
            </a:r>
            <a:endParaRPr lang="en-US" sz="2400" smtClean="0">
              <a:latin typeface="+mn-lt"/>
            </a:endParaRPr>
          </a:p>
          <a:p>
            <a:r>
              <a:rPr lang="ru-RU" sz="2400" smtClean="0">
                <a:latin typeface="+mn-lt"/>
              </a:rPr>
              <a:t>1 </a:t>
            </a:r>
            <a:r>
              <a:rPr lang="ru-RU" sz="2400" dirty="0">
                <a:latin typeface="+mn-lt"/>
              </a:rPr>
              <a:t>вариант – через Формат фона, 2 вариант – Вставка рисунка на слайд с фоном</a:t>
            </a:r>
            <a:r>
              <a:rPr lang="ru-RU" sz="2400" dirty="0" smtClean="0">
                <a:latin typeface="+mn-lt"/>
              </a:rPr>
              <a:t>. Добавить текст (если это необходимо).</a:t>
            </a:r>
            <a:endParaRPr lang="ru-RU" sz="2400" dirty="0">
              <a:latin typeface="+mn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105" y="764704"/>
            <a:ext cx="4762500" cy="35909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" y="1681128"/>
            <a:ext cx="47625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4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4000" y="4869160"/>
            <a:ext cx="864000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Установить переходы. </a:t>
            </a:r>
            <a:r>
              <a:rPr lang="ru-RU" sz="2400" dirty="0" smtClean="0">
                <a:latin typeface="+mn-lt"/>
              </a:rPr>
              <a:t>Переходы – выбрать эффект. Смена слайдов – установить длительность (</a:t>
            </a:r>
            <a:r>
              <a:rPr lang="ru-RU" sz="2400" dirty="0">
                <a:latin typeface="+mn-lt"/>
              </a:rPr>
              <a:t>в </a:t>
            </a:r>
            <a:r>
              <a:rPr lang="ru-RU" sz="2400" dirty="0" smtClean="0">
                <a:latin typeface="+mn-lt"/>
              </a:rPr>
              <a:t>секундах, </a:t>
            </a:r>
            <a:r>
              <a:rPr lang="ru-RU" sz="2400" dirty="0">
                <a:latin typeface="+mn-lt"/>
              </a:rPr>
              <a:t>рассчитываем исходя из длительности звучания музыкального сопровождения и количества слайдов</a:t>
            </a:r>
            <a:r>
              <a:rPr lang="ru-RU" sz="2400" dirty="0" smtClean="0">
                <a:latin typeface="+mn-lt"/>
              </a:rPr>
              <a:t>).</a:t>
            </a:r>
            <a:endParaRPr lang="ru-RU" sz="2400" dirty="0"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125" y="188640"/>
            <a:ext cx="714375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48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4000" y="4869160"/>
            <a:ext cx="864000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Вставка звука. </a:t>
            </a:r>
            <a:r>
              <a:rPr lang="ru-RU" sz="2400" dirty="0" smtClean="0">
                <a:latin typeface="+mn-lt"/>
              </a:rPr>
              <a:t>Вставка – Звук – Звук из файла. Выбрать файл из папки на компьютере. Для корректного воспроизведения рекомендуется звуковые файлы, используемые в презентации,  разместить в одну папку с презентацией. </a:t>
            </a:r>
            <a:endParaRPr lang="ru-RU" sz="2400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125" y="153144"/>
            <a:ext cx="714375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47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-1620688" y="884194"/>
            <a:ext cx="648072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548680"/>
            <a:ext cx="7818825" cy="500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41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4000" y="4869160"/>
            <a:ext cx="864000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Настройка параметров звука. </a:t>
            </a:r>
            <a:r>
              <a:rPr lang="ru-RU" sz="2400" dirty="0" smtClean="0">
                <a:latin typeface="+mn-lt"/>
              </a:rPr>
              <a:t>Щелкнуть на значок динамика. Выбрать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Работа со звуком </a:t>
            </a:r>
            <a:r>
              <a:rPr lang="ru-RU" sz="2400" dirty="0" smtClean="0">
                <a:latin typeface="+mn-lt"/>
              </a:rPr>
              <a:t>– Воспроизведение. Настроить громкость звука, поставить галочку в окошечке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Скрыть при показе</a:t>
            </a:r>
            <a:r>
              <a:rPr lang="ru-RU" sz="2400" dirty="0" smtClean="0">
                <a:latin typeface="+mn-lt"/>
              </a:rPr>
              <a:t>. </a:t>
            </a:r>
            <a:endParaRPr lang="ru-RU" sz="2400" dirty="0"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125" y="234972"/>
            <a:ext cx="7143750" cy="462915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5220072" y="0"/>
            <a:ext cx="1080120" cy="7855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195736" y="395056"/>
            <a:ext cx="1440160" cy="130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87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 txBox="1">
            <a:spLocks noChangeArrowheads="1"/>
          </p:cNvSpPr>
          <p:nvPr/>
        </p:nvSpPr>
        <p:spPr>
          <a:xfrm>
            <a:off x="611560" y="116632"/>
            <a:ext cx="8229600" cy="72008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Этапы создания слайд фильма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28577" y="692696"/>
            <a:ext cx="8496300" cy="518457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Разработка сценария</a:t>
            </a:r>
            <a:r>
              <a:rPr lang="ru-RU" alt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2800" dirty="0" smtClean="0"/>
              <a:t>– название, содержание фильма, последовательность показа.</a:t>
            </a:r>
          </a:p>
          <a:p>
            <a:r>
              <a:rPr lang="ru-RU" alt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Подбор материала</a:t>
            </a:r>
            <a:r>
              <a:rPr lang="ru-RU" alt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2800" dirty="0"/>
              <a:t>– фотографии</a:t>
            </a:r>
            <a:r>
              <a:rPr lang="ru-RU" altLang="ru-RU" sz="2800" dirty="0" smtClean="0"/>
              <a:t>, рисунки, текст, музыка.</a:t>
            </a:r>
          </a:p>
          <a:p>
            <a:r>
              <a:rPr lang="ru-RU" alt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Обработка фотографий </a:t>
            </a:r>
            <a:r>
              <a:rPr lang="ru-RU" altLang="ru-RU" sz="2800" dirty="0" smtClean="0"/>
              <a:t>– оптимизация, размеры, качество</a:t>
            </a:r>
          </a:p>
          <a:p>
            <a:r>
              <a:rPr lang="ru-RU" alt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Обработка музыки </a:t>
            </a:r>
            <a:r>
              <a:rPr lang="ru-RU" altLang="ru-RU" sz="2800" dirty="0"/>
              <a:t>– монтаж звукового </a:t>
            </a:r>
            <a:r>
              <a:rPr lang="ru-RU" altLang="ru-RU" sz="2800" dirty="0" smtClean="0"/>
              <a:t>ряда, запись голосового сопровождения (если это </a:t>
            </a:r>
            <a:r>
              <a:rPr lang="ru-RU" altLang="ru-RU" sz="2800" dirty="0"/>
              <a:t>необходимо</a:t>
            </a:r>
            <a:r>
              <a:rPr lang="ru-RU" altLang="ru-RU" sz="2800" dirty="0" smtClean="0"/>
              <a:t>)</a:t>
            </a:r>
          </a:p>
          <a:p>
            <a:r>
              <a:rPr lang="ru-RU" alt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Монтаж фильма</a:t>
            </a:r>
            <a:r>
              <a:rPr lang="ru-RU" alt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2800" dirty="0"/>
              <a:t>– </a:t>
            </a:r>
            <a:r>
              <a:rPr lang="ru-RU" altLang="ru-RU" sz="2800" dirty="0" smtClean="0"/>
              <a:t>сборка подготовленного материала в редакторе для создания слайд-фильма</a:t>
            </a:r>
          </a:p>
        </p:txBody>
      </p:sp>
    </p:spTree>
    <p:extLst>
      <p:ext uri="{BB962C8B-B14F-4D97-AF65-F5344CB8AC3E}">
        <p14:creationId xmlns:p14="http://schemas.microsoft.com/office/powerpoint/2010/main" val="393748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4000" y="4869160"/>
            <a:ext cx="864000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Настройка эффектов звука. </a:t>
            </a:r>
            <a:r>
              <a:rPr lang="ru-RU" sz="2400" dirty="0" smtClean="0">
                <a:latin typeface="+mn-lt"/>
              </a:rPr>
              <a:t>На панели меню выбрать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Анимация</a:t>
            </a:r>
            <a:r>
              <a:rPr lang="ru-RU" sz="2400" dirty="0" smtClean="0">
                <a:latin typeface="+mn-lt"/>
              </a:rPr>
              <a:t> – Область анимации. В триггере выбрать Параметры эффектов. Начало воспроизведения – С начала, Окончание – После (указать номер) слайда. </a:t>
            </a:r>
            <a:endParaRPr lang="ru-RU" sz="2400" dirty="0"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125" y="188640"/>
            <a:ext cx="7143750" cy="457200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2769920" y="548680"/>
            <a:ext cx="612068" cy="3518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516216" y="1108290"/>
            <a:ext cx="2088232" cy="17446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913428" y="1569065"/>
            <a:ext cx="1082508" cy="3518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841674" y="932383"/>
            <a:ext cx="468560" cy="3518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2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4000" y="4509120"/>
            <a:ext cx="8640000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Непрерывный показ. </a:t>
            </a:r>
            <a:r>
              <a:rPr lang="ru-RU" altLang="ru-RU" sz="2400" dirty="0">
                <a:latin typeface="+mn-lt"/>
                <a:cs typeface="Arial" pitchFamily="34" charset="0"/>
              </a:rPr>
              <a:t>Открываем </a:t>
            </a:r>
            <a:r>
              <a:rPr lang="ru-RU" alt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Показ слайдов</a:t>
            </a:r>
            <a:r>
              <a:rPr lang="ru-RU" altLang="ru-RU" sz="2400" b="1" dirty="0">
                <a:latin typeface="+mn-lt"/>
                <a:cs typeface="Arial" pitchFamily="34" charset="0"/>
              </a:rPr>
              <a:t>,</a:t>
            </a:r>
            <a:r>
              <a:rPr lang="ru-RU" altLang="ru-RU" sz="2400" dirty="0">
                <a:latin typeface="+mn-lt"/>
                <a:cs typeface="Arial" pitchFamily="34" charset="0"/>
              </a:rPr>
              <a:t> затем - </a:t>
            </a:r>
            <a:r>
              <a:rPr lang="ru-RU" alt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Настройка</a:t>
            </a:r>
            <a:r>
              <a:rPr lang="ru-RU" altLang="ru-RU" sz="2400" dirty="0">
                <a:latin typeface="+mn-lt"/>
                <a:cs typeface="Arial" pitchFamily="34" charset="0"/>
              </a:rPr>
              <a:t> </a:t>
            </a:r>
            <a:r>
              <a:rPr lang="ru-RU" alt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демонстрации</a:t>
            </a:r>
            <a:r>
              <a:rPr lang="ru-RU" altLang="ru-RU" sz="2400" b="1" dirty="0">
                <a:latin typeface="+mn-lt"/>
                <a:cs typeface="Arial" pitchFamily="34" charset="0"/>
              </a:rPr>
              <a:t> </a:t>
            </a:r>
            <a:r>
              <a:rPr lang="ru-RU" altLang="ru-RU" sz="2400" dirty="0">
                <a:latin typeface="+mn-lt"/>
                <a:cs typeface="Arial" pitchFamily="34" charset="0"/>
              </a:rPr>
              <a:t>и устанавливаем Параметры показа - Непрерывный цикл до нажатия </a:t>
            </a:r>
            <a:r>
              <a:rPr lang="en-US" altLang="ru-RU" sz="2400" dirty="0" smtClean="0">
                <a:latin typeface="+mn-lt"/>
                <a:cs typeface="Arial" pitchFamily="34" charset="0"/>
              </a:rPr>
              <a:t>Esc</a:t>
            </a:r>
            <a:r>
              <a:rPr lang="ru-RU" altLang="ru-RU" sz="2400" dirty="0" smtClean="0">
                <a:latin typeface="+mn-lt"/>
                <a:cs typeface="Arial" pitchFamily="34" charset="0"/>
              </a:rPr>
              <a:t>.</a:t>
            </a:r>
          </a:p>
          <a:p>
            <a:pPr lvl="0"/>
            <a:r>
              <a:rPr lang="ru-RU" altLang="ru-RU" sz="2400" dirty="0" smtClean="0">
                <a:latin typeface="+mn-lt"/>
                <a:cs typeface="Arial" pitchFamily="34" charset="0"/>
              </a:rPr>
              <a:t>Сохранить презентацию можно как Демонстрацию, в этом случае при запуске открывать </a:t>
            </a:r>
            <a:r>
              <a:rPr lang="en-US" altLang="ru-RU" sz="2400" dirty="0" smtClean="0">
                <a:latin typeface="+mn-lt"/>
                <a:cs typeface="Arial" pitchFamily="34" charset="0"/>
              </a:rPr>
              <a:t>Power Point </a:t>
            </a:r>
            <a:r>
              <a:rPr lang="ru-RU" altLang="ru-RU" sz="2400" dirty="0" smtClean="0">
                <a:latin typeface="+mn-lt"/>
                <a:cs typeface="Arial" pitchFamily="34" charset="0"/>
              </a:rPr>
              <a:t>не надо.</a:t>
            </a:r>
            <a:endParaRPr lang="ru-RU" altLang="ru-RU" sz="2400" dirty="0"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487" y="548680"/>
            <a:ext cx="5153025" cy="3533775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1995487" y="1983304"/>
            <a:ext cx="488281" cy="4375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3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504000" y="5733256"/>
            <a:ext cx="8640000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20527" y="44624"/>
            <a:ext cx="75235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Монтаж </a:t>
            </a:r>
            <a:r>
              <a:rPr lang="ru-RU" altLang="ru-RU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фильма</a:t>
            </a:r>
            <a:r>
              <a:rPr lang="en-US" altLang="ru-RU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altLang="ru-RU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</a:t>
            </a:r>
            <a:r>
              <a:rPr lang="en-US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Windows 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Movie Maker</a:t>
            </a:r>
            <a:endParaRPr lang="ru-RU" sz="32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92696"/>
            <a:ext cx="7620000" cy="4600575"/>
          </a:xfrm>
          <a:prstGeom prst="rect">
            <a:avLst/>
          </a:prstGeom>
        </p:spPr>
      </p:pic>
      <p:cxnSp>
        <p:nvCxnSpPr>
          <p:cNvPr id="12" name="Прямая со стрелкой 11"/>
          <p:cNvCxnSpPr/>
          <p:nvPr/>
        </p:nvCxnSpPr>
        <p:spPr>
          <a:xfrm flipH="1" flipV="1">
            <a:off x="1907704" y="908721"/>
            <a:ext cx="2016224" cy="4824535"/>
          </a:xfrm>
          <a:prstGeom prst="straightConnector1">
            <a:avLst/>
          </a:prstGeom>
          <a:ln w="28575">
            <a:solidFill>
              <a:srgbClr val="D2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3923928" y="2060849"/>
            <a:ext cx="2376264" cy="3672407"/>
          </a:xfrm>
          <a:prstGeom prst="straightConnector1">
            <a:avLst/>
          </a:prstGeom>
          <a:ln w="28575">
            <a:solidFill>
              <a:srgbClr val="D2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1619672" y="2564905"/>
            <a:ext cx="4968552" cy="3672407"/>
          </a:xfrm>
          <a:prstGeom prst="straightConnector1">
            <a:avLst/>
          </a:prstGeom>
          <a:ln w="28575">
            <a:solidFill>
              <a:srgbClr val="D2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2060104" y="4797154"/>
            <a:ext cx="3808040" cy="1368150"/>
          </a:xfrm>
          <a:prstGeom prst="straightConnector1">
            <a:avLst/>
          </a:prstGeom>
          <a:ln w="28575">
            <a:solidFill>
              <a:srgbClr val="D2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504000" y="5253007"/>
            <a:ext cx="8640000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2400" dirty="0">
                <a:latin typeface="+mn-lt"/>
              </a:rPr>
              <a:t>Открыть программу </a:t>
            </a:r>
            <a:r>
              <a:rPr lang="en-US" altLang="ru-RU" sz="2400" dirty="0">
                <a:latin typeface="+mn-lt"/>
              </a:rPr>
              <a:t>Windows Movie Maker</a:t>
            </a:r>
            <a:r>
              <a:rPr lang="ru-RU" altLang="ru-RU" sz="2400" dirty="0" smtClean="0">
                <a:latin typeface="+mn-lt"/>
              </a:rPr>
              <a:t>.</a:t>
            </a:r>
            <a:r>
              <a:rPr lang="ru-RU" sz="2400" dirty="0" smtClean="0">
                <a:latin typeface="+mn-lt"/>
              </a:rPr>
              <a:t> Основное окно программы содержит: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верхнее меню</a:t>
            </a:r>
            <a:r>
              <a:rPr lang="ru-RU" sz="2400" dirty="0" smtClean="0">
                <a:latin typeface="+mn-lt"/>
              </a:rPr>
              <a:t>, </a:t>
            </a:r>
            <a:r>
              <a:rPr lang="ru-RU" sz="2400" dirty="0">
                <a:latin typeface="+mn-lt"/>
              </a:rPr>
              <a:t> 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окно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проекта </a:t>
            </a:r>
            <a:r>
              <a:rPr lang="ru-RU" sz="2400" dirty="0">
                <a:latin typeface="+mn-lt"/>
              </a:rPr>
              <a:t>(Сборники</a:t>
            </a:r>
            <a:r>
              <a:rPr lang="ru-RU" sz="2400" dirty="0" smtClean="0">
                <a:latin typeface="+mn-lt"/>
              </a:rPr>
              <a:t>),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окно предварительного просмотра</a:t>
            </a:r>
            <a:r>
              <a:rPr lang="ru-RU" sz="2400" dirty="0" smtClean="0">
                <a:latin typeface="+mn-lt"/>
              </a:rPr>
              <a:t>,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шкалу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времени</a:t>
            </a:r>
            <a:r>
              <a:rPr lang="ru-RU" sz="2400" dirty="0" smtClean="0">
                <a:latin typeface="+mn-lt"/>
              </a:rPr>
              <a:t>.</a:t>
            </a:r>
            <a:endParaRPr lang="ru-R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292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4000" y="4869160"/>
            <a:ext cx="864000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Добавить изображения. </a:t>
            </a:r>
            <a:r>
              <a:rPr lang="ru-RU" sz="2400" dirty="0" smtClean="0">
                <a:latin typeface="+mn-lt"/>
              </a:rPr>
              <a:t>В панели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Операции с фильмом – 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1. Запись видео </a:t>
            </a:r>
            <a:r>
              <a:rPr lang="ru-RU" sz="2400" dirty="0" smtClean="0">
                <a:latin typeface="+mn-lt"/>
              </a:rPr>
              <a:t>выбрать Импорт изображений, в папке на компьютере выделить выбранные файлы, нажать  кнопку Импорт. Можно добавлять по одному файлу.</a:t>
            </a:r>
            <a:endParaRPr lang="ru-RU" sz="2400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25" y="188640"/>
            <a:ext cx="7620000" cy="449580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5220072" y="1988840"/>
            <a:ext cx="576064" cy="447700"/>
          </a:xfrm>
          <a:prstGeom prst="ellipse">
            <a:avLst/>
          </a:prstGeom>
          <a:noFill/>
          <a:ln>
            <a:solidFill>
              <a:srgbClr val="D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931424" y="836712"/>
            <a:ext cx="832263" cy="447700"/>
          </a:xfrm>
          <a:prstGeom prst="ellipse">
            <a:avLst/>
          </a:prstGeom>
          <a:noFill/>
          <a:ln>
            <a:solidFill>
              <a:srgbClr val="D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46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4000" y="5253007"/>
            <a:ext cx="86400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+mn-lt"/>
              </a:rPr>
              <a:t>Выбранные изображения загрузятся в </a:t>
            </a:r>
            <a:r>
              <a:rPr lang="ru-RU" sz="2400" dirty="0">
                <a:latin typeface="+mn-lt"/>
              </a:rPr>
              <a:t> </a:t>
            </a:r>
            <a:r>
              <a:rPr lang="ru-RU" sz="2400" dirty="0" smtClean="0">
                <a:latin typeface="+mn-lt"/>
              </a:rPr>
              <a:t>окно проекта.</a:t>
            </a:r>
            <a:endParaRPr lang="ru-RU" sz="2400" dirty="0"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00" y="349123"/>
            <a:ext cx="76200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19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8640"/>
            <a:ext cx="7620000" cy="44958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4000" y="4869160"/>
            <a:ext cx="864000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Добавить музыку. </a:t>
            </a:r>
            <a:r>
              <a:rPr lang="ru-RU" sz="2400" dirty="0" smtClean="0">
                <a:latin typeface="+mn-lt"/>
              </a:rPr>
              <a:t>В панели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Операции с фильмом - 1. Запись видео </a:t>
            </a:r>
            <a:r>
              <a:rPr lang="ru-RU" sz="2400" dirty="0" smtClean="0">
                <a:latin typeface="+mn-lt"/>
              </a:rPr>
              <a:t>выбрать Импорт звука или музыки, в папке на компьютере выделить выбранный файл, нажать  кнопку Импорт. Можно добавлять несколько файлов.</a:t>
            </a:r>
            <a:endParaRPr lang="ru-R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988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4000" y="4883676"/>
            <a:ext cx="864000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Установить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длительность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воспроизведения. </a:t>
            </a:r>
            <a:r>
              <a:rPr lang="ru-RU" sz="2400" dirty="0" smtClean="0">
                <a:latin typeface="+mn-lt"/>
              </a:rPr>
              <a:t>Перетащить изображения на шкалу времени в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Видео,</a:t>
            </a:r>
            <a:r>
              <a:rPr lang="ru-RU" sz="2400" dirty="0" smtClean="0">
                <a:latin typeface="+mn-lt"/>
              </a:rPr>
              <a:t> растянуть или сжать, кликнув по нему на шкале времени и потянув за край. В появившемся окошечке будет отображаться время.</a:t>
            </a:r>
            <a:endParaRPr lang="ru-RU" sz="2400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00" y="188640"/>
            <a:ext cx="7620000" cy="44958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2555776" y="3573016"/>
            <a:ext cx="2016224" cy="864096"/>
          </a:xfrm>
          <a:prstGeom prst="ellipse">
            <a:avLst/>
          </a:prstGeom>
          <a:noFill/>
          <a:ln>
            <a:solidFill>
              <a:srgbClr val="D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4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620000" cy="4495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307" y="3675162"/>
            <a:ext cx="6810375" cy="10572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4000" y="4869160"/>
            <a:ext cx="864000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Установить анимированные видео-переходы</a:t>
            </a:r>
            <a:r>
              <a:rPr lang="ru-RU" sz="2400" dirty="0" smtClean="0">
                <a:latin typeface="+mn-lt"/>
              </a:rPr>
              <a:t>. В панели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Операции с фильмом - 2. Монтаж фильма </a:t>
            </a:r>
            <a:r>
              <a:rPr lang="ru-RU" sz="2400" dirty="0" smtClean="0">
                <a:latin typeface="+mn-lt"/>
              </a:rPr>
              <a:t>Просмотр  видео-переходов и перетащить выбранные на шкалу времени между слайдами.</a:t>
            </a:r>
            <a:endParaRPr lang="ru-R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758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60648"/>
            <a:ext cx="7620000" cy="44958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4000" y="4869160"/>
            <a:ext cx="86400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Добавить название в начале и титры в конце фильма. </a:t>
            </a:r>
            <a:r>
              <a:rPr lang="ru-RU" sz="2400" dirty="0" smtClean="0">
                <a:latin typeface="+mn-lt"/>
              </a:rPr>
              <a:t>В панели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Операции с фильмом - 2. Монтаж видео </a:t>
            </a:r>
            <a:r>
              <a:rPr lang="ru-RU" sz="2400" dirty="0" smtClean="0">
                <a:latin typeface="+mn-lt"/>
              </a:rPr>
              <a:t>выбрать соответствующий пункт.</a:t>
            </a:r>
            <a:endParaRPr lang="ru-R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9947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4000" y="5253007"/>
            <a:ext cx="86400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+mn-lt"/>
              </a:rPr>
              <a:t>Выбрать шрифт, цвет фона и шрифта, настроить анимационный эффект</a:t>
            </a:r>
            <a:r>
              <a:rPr lang="ru-RU" sz="2400" dirty="0" smtClean="0"/>
              <a:t>.</a:t>
            </a:r>
            <a:endParaRPr lang="ru-RU" sz="2400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76672"/>
            <a:ext cx="76200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80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92696"/>
            <a:ext cx="6840760" cy="489969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92696"/>
            <a:ext cx="6840760" cy="48996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83768" y="44624"/>
            <a:ext cx="44637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Обработка фотографий </a:t>
            </a:r>
            <a:endParaRPr lang="ru-RU" sz="3200" b="1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4000" y="5805263"/>
            <a:ext cx="86400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altLang="ru-RU" sz="2400" dirty="0" smtClean="0">
                <a:latin typeface="+mn-lt"/>
              </a:rPr>
              <a:t>Для удобства работы желательно переименовать фотографии в том порядке, в котором они будут демонстрироваться.</a:t>
            </a:r>
            <a:endParaRPr lang="ru-R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562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4000" y="5253007"/>
            <a:ext cx="86400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Сохранение. </a:t>
            </a:r>
            <a:r>
              <a:rPr lang="ru-RU" sz="2400" dirty="0" smtClean="0">
                <a:latin typeface="+mn-lt"/>
              </a:rPr>
              <a:t>Сохранить  проект, если планируете продолжить работу с проектом. Сохранить файл фильма, если работа готова. Мой компьютер – Далее…</a:t>
            </a:r>
            <a:endParaRPr lang="ru-RU" sz="2400" dirty="0"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32" y="548680"/>
            <a:ext cx="2610144" cy="4495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548680"/>
            <a:ext cx="382905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3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 txBox="1">
            <a:spLocks noChangeArrowheads="1"/>
          </p:cNvSpPr>
          <p:nvPr/>
        </p:nvSpPr>
        <p:spPr>
          <a:xfrm>
            <a:off x="1689248" y="144016"/>
            <a:ext cx="6123112" cy="6206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  <a:endParaRPr lang="ru-RU" altLang="ru-RU" sz="28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8336" y="1196752"/>
            <a:ext cx="81381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Создать  слайд-фильм с музыкальным сопровождением в любом редакторе: </a:t>
            </a:r>
          </a:p>
          <a:p>
            <a:r>
              <a:rPr lang="ru-RU" sz="2400" b="1" dirty="0" smtClean="0">
                <a:latin typeface="+mn-lt"/>
              </a:rPr>
              <a:t>Требования: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+mn-lt"/>
              </a:rPr>
              <a:t>Не более 10 слайдов.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+mn-lt"/>
              </a:rPr>
              <a:t>Объем файла не более 4 М.</a:t>
            </a:r>
            <a:endParaRPr lang="ru-RU" sz="24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+mn-lt"/>
              </a:rPr>
              <a:t>Готовую работу выслать на адрес: </a:t>
            </a:r>
            <a:r>
              <a:rPr lang="en-US" sz="2400" dirty="0" smtClean="0">
                <a:latin typeface="+mn-lt"/>
                <a:hlinkClick r:id="rId2"/>
              </a:rPr>
              <a:t>tvkum@yandex.ru</a:t>
            </a:r>
            <a:r>
              <a:rPr lang="ru-RU" sz="2400" dirty="0" smtClean="0">
                <a:latin typeface="+mn-lt"/>
              </a:rPr>
              <a:t> , указав в теме сообщения – Школа </a:t>
            </a:r>
            <a:r>
              <a:rPr lang="en-US" sz="2400" dirty="0" smtClean="0">
                <a:latin typeface="+mn-lt"/>
              </a:rPr>
              <a:t>IT</a:t>
            </a:r>
            <a:endParaRPr lang="ru-R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445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 txBox="1">
            <a:spLocks noChangeArrowheads="1"/>
          </p:cNvSpPr>
          <p:nvPr/>
        </p:nvSpPr>
        <p:spPr>
          <a:xfrm>
            <a:off x="1259632" y="109956"/>
            <a:ext cx="7272808" cy="9080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Использованные ресурсы сети</a:t>
            </a:r>
            <a:endParaRPr lang="ru-RU" altLang="ru-RU" sz="3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89731" y="764704"/>
            <a:ext cx="83529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dirty="0" smtClean="0">
                <a:latin typeface="+mn-lt"/>
              </a:rPr>
              <a:t>1. Создание </a:t>
            </a:r>
            <a:r>
              <a:rPr lang="ru-RU" altLang="ru-RU" sz="2800" dirty="0">
                <a:latin typeface="+mn-lt"/>
              </a:rPr>
              <a:t>слайд-шоу в программе </a:t>
            </a:r>
            <a:r>
              <a:rPr lang="ru-RU" altLang="ru-RU" sz="2800" dirty="0" err="1">
                <a:latin typeface="+mn-lt"/>
              </a:rPr>
              <a:t>FastStone</a:t>
            </a:r>
            <a:r>
              <a:rPr lang="ru-RU" altLang="ru-RU" sz="2800" dirty="0">
                <a:latin typeface="+mn-lt"/>
              </a:rPr>
              <a:t> </a:t>
            </a:r>
            <a:r>
              <a:rPr lang="ru-RU" altLang="ru-RU" sz="2800" dirty="0" err="1">
                <a:latin typeface="+mn-lt"/>
              </a:rPr>
              <a:t>Image</a:t>
            </a:r>
            <a:r>
              <a:rPr lang="ru-RU" altLang="ru-RU" sz="2800" dirty="0">
                <a:latin typeface="+mn-lt"/>
              </a:rPr>
              <a:t> </a:t>
            </a:r>
            <a:r>
              <a:rPr lang="ru-RU" altLang="ru-RU" sz="2800" dirty="0" err="1" smtClean="0">
                <a:latin typeface="+mn-lt"/>
              </a:rPr>
              <a:t>Viewer</a:t>
            </a:r>
            <a:r>
              <a:rPr lang="ru-RU" altLang="ru-RU" sz="2800" dirty="0" smtClean="0">
                <a:latin typeface="+mn-lt"/>
              </a:rPr>
              <a:t> </a:t>
            </a:r>
          </a:p>
          <a:p>
            <a:r>
              <a:rPr lang="ru-RU" altLang="ru-RU" sz="2800" dirty="0" smtClean="0">
                <a:latin typeface="+mn-lt"/>
                <a:hlinkClick r:id="rId2"/>
              </a:rPr>
              <a:t>http</a:t>
            </a:r>
            <a:r>
              <a:rPr lang="ru-RU" altLang="ru-RU" sz="2800" dirty="0">
                <a:latin typeface="+mn-lt"/>
                <a:hlinkClick r:id="rId2"/>
              </a:rPr>
              <a:t>://</a:t>
            </a:r>
            <a:r>
              <a:rPr lang="ru-RU" altLang="ru-RU" sz="2800" dirty="0" smtClean="0">
                <a:latin typeface="+mn-lt"/>
                <a:hlinkClick r:id="rId2"/>
              </a:rPr>
              <a:t>www.seomark.ru/faststone.html</a:t>
            </a:r>
            <a:r>
              <a:rPr lang="ru-RU" altLang="ru-RU" sz="2800" dirty="0" smtClean="0">
                <a:latin typeface="+mn-lt"/>
              </a:rPr>
              <a:t> </a:t>
            </a:r>
          </a:p>
          <a:p>
            <a:r>
              <a:rPr lang="ru-RU" altLang="ru-RU" sz="2800" dirty="0">
                <a:latin typeface="+mn-lt"/>
              </a:rPr>
              <a:t>2. Творим слайд-шоу в программе </a:t>
            </a:r>
            <a:r>
              <a:rPr lang="ru-RU" altLang="ru-RU" sz="2800" dirty="0" err="1">
                <a:latin typeface="+mn-lt"/>
              </a:rPr>
              <a:t>FastStone</a:t>
            </a:r>
            <a:r>
              <a:rPr lang="ru-RU" altLang="ru-RU" sz="2800" dirty="0">
                <a:latin typeface="+mn-lt"/>
              </a:rPr>
              <a:t> </a:t>
            </a:r>
            <a:r>
              <a:rPr lang="ru-RU" altLang="ru-RU" sz="2800" dirty="0" err="1">
                <a:latin typeface="+mn-lt"/>
              </a:rPr>
              <a:t>Image</a:t>
            </a:r>
            <a:r>
              <a:rPr lang="ru-RU" altLang="ru-RU" sz="2800" dirty="0">
                <a:latin typeface="+mn-lt"/>
              </a:rPr>
              <a:t> </a:t>
            </a:r>
            <a:r>
              <a:rPr lang="ru-RU" altLang="ru-RU" sz="2800" dirty="0" err="1" smtClean="0">
                <a:latin typeface="+mn-lt"/>
              </a:rPr>
              <a:t>Viewer</a:t>
            </a:r>
            <a:endParaRPr lang="ru-RU" altLang="ru-RU" sz="2800" dirty="0" smtClean="0">
              <a:latin typeface="+mn-lt"/>
            </a:endParaRPr>
          </a:p>
          <a:p>
            <a:r>
              <a:rPr lang="en-US" altLang="ru-RU" sz="2800" dirty="0">
                <a:latin typeface="+mn-lt"/>
                <a:hlinkClick r:id="rId3"/>
              </a:rPr>
              <a:t>https://nadezhdakhachaturova.ru/2013/12/nyuansyi-sozdaniya-slayd-shou-v-faststone-image-viewer</a:t>
            </a:r>
            <a:r>
              <a:rPr lang="en-US" altLang="ru-RU" sz="2800" dirty="0" smtClean="0">
                <a:latin typeface="+mn-lt"/>
                <a:hlinkClick r:id="rId3"/>
              </a:rPr>
              <a:t>/</a:t>
            </a:r>
            <a:r>
              <a:rPr lang="ru-RU" altLang="ru-RU" sz="2800" dirty="0" smtClean="0">
                <a:latin typeface="+mn-lt"/>
              </a:rPr>
              <a:t> </a:t>
            </a:r>
          </a:p>
          <a:p>
            <a:r>
              <a:rPr lang="ru-RU" altLang="ru-RU" sz="2800" dirty="0" smtClean="0">
                <a:latin typeface="+mn-lt"/>
              </a:rPr>
              <a:t>3</a:t>
            </a:r>
            <a:r>
              <a:rPr lang="ru-RU" altLang="ru-RU" sz="2800" dirty="0">
                <a:latin typeface="+mn-lt"/>
              </a:rPr>
              <a:t>. Создание слайд-шоу в программе </a:t>
            </a:r>
            <a:r>
              <a:rPr lang="en-US" sz="2800" dirty="0">
                <a:latin typeface="+mn-lt"/>
              </a:rPr>
              <a:t>MS Move Maker</a:t>
            </a:r>
            <a:endParaRPr lang="ru-RU" sz="2800" dirty="0">
              <a:latin typeface="+mn-lt"/>
            </a:endParaRPr>
          </a:p>
          <a:p>
            <a:r>
              <a:rPr lang="en-US" altLang="ru-RU" sz="2800" dirty="0">
                <a:latin typeface="+mn-lt"/>
                <a:hlinkClick r:id="rId4"/>
              </a:rPr>
              <a:t>http://</a:t>
            </a:r>
            <a:r>
              <a:rPr lang="en-US" altLang="ru-RU" sz="2800" dirty="0" smtClean="0">
                <a:latin typeface="+mn-lt"/>
                <a:hlinkClick r:id="rId4"/>
              </a:rPr>
              <a:t>www.seomark.ru/winmovmaker.html</a:t>
            </a:r>
            <a:r>
              <a:rPr lang="ru-RU" altLang="ru-RU" sz="2800" dirty="0" smtClean="0">
                <a:latin typeface="+mn-lt"/>
              </a:rPr>
              <a:t> </a:t>
            </a:r>
            <a:endParaRPr lang="ru-RU" altLang="ru-RU" sz="2800" dirty="0">
              <a:latin typeface="+mn-lt"/>
            </a:endParaRPr>
          </a:p>
          <a:p>
            <a:endParaRPr lang="ru-RU" sz="2800" dirty="0" smtClean="0">
              <a:latin typeface="+mn-lt"/>
              <a:hlinkClick r:id="rId5"/>
            </a:endParaRPr>
          </a:p>
          <a:p>
            <a:pPr marL="514350" indent="-514350">
              <a:buFont typeface="+mj-lt"/>
              <a:buAutoNum type="arabicPeriod"/>
            </a:pPr>
            <a:endParaRPr lang="ru-RU" sz="2800" dirty="0" smtClean="0">
              <a:latin typeface="+mn-lt"/>
              <a:hlinkClick r:id="rId5"/>
            </a:endParaRPr>
          </a:p>
        </p:txBody>
      </p:sp>
    </p:spTree>
    <p:extLst>
      <p:ext uri="{BB962C8B-B14F-4D97-AF65-F5344CB8AC3E}">
        <p14:creationId xmlns:p14="http://schemas.microsoft.com/office/powerpoint/2010/main" val="307091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720230"/>
            <a:ext cx="6840760" cy="500230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83768" y="44624"/>
            <a:ext cx="44637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Обработка фотографий </a:t>
            </a:r>
            <a:endParaRPr lang="ru-RU" sz="3200" b="1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4000" y="5805263"/>
            <a:ext cx="86400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altLang="ru-RU" sz="2400" dirty="0" smtClean="0">
                <a:latin typeface="+mn-lt"/>
              </a:rPr>
              <a:t>Для удобства работы желательно переименовать фотографии в том порядке, в котором они будут демонстрироваться.</a:t>
            </a:r>
            <a:endParaRPr lang="ru-R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6710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44624"/>
            <a:ext cx="44637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Обработка фотографий </a:t>
            </a:r>
            <a:endParaRPr lang="ru-RU" sz="3200" b="1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4000" y="5805263"/>
            <a:ext cx="86400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altLang="ru-RU" sz="2400" dirty="0" smtClean="0">
                <a:latin typeface="+mn-lt"/>
              </a:rPr>
              <a:t>Оптимизация размеров: разрешение 72 </a:t>
            </a:r>
            <a:r>
              <a:rPr lang="en-US" altLang="ru-RU" sz="2400" dirty="0" smtClean="0">
                <a:latin typeface="+mn-lt"/>
              </a:rPr>
              <a:t>dpi</a:t>
            </a:r>
            <a:r>
              <a:rPr lang="ru-RU" altLang="ru-RU" sz="2400" dirty="0" smtClean="0">
                <a:latin typeface="+mn-lt"/>
              </a:rPr>
              <a:t>, размер фото стандартный 800х600, размер файла 60-80 Кбайт.</a:t>
            </a:r>
            <a:endParaRPr lang="ru-RU" sz="2400" dirty="0"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00" y="764704"/>
            <a:ext cx="762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64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44624"/>
            <a:ext cx="44637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Обработка фотографий </a:t>
            </a:r>
            <a:endParaRPr lang="ru-RU" sz="3200" b="1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4000" y="5805263"/>
            <a:ext cx="86400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altLang="ru-RU" sz="2400" dirty="0" smtClean="0">
                <a:latin typeface="+mn-lt"/>
              </a:rPr>
              <a:t>Устанавливаем разрешение 72 </a:t>
            </a:r>
            <a:r>
              <a:rPr lang="en-US" altLang="ru-RU" sz="2400" dirty="0" smtClean="0">
                <a:latin typeface="+mn-lt"/>
              </a:rPr>
              <a:t>dpi</a:t>
            </a:r>
            <a:r>
              <a:rPr lang="ru-RU" altLang="ru-RU" sz="2400" dirty="0" smtClean="0">
                <a:latin typeface="+mn-lt"/>
              </a:rPr>
              <a:t>, размер фото подбираем ширину - 800 или высоту – 600 (в зависимости от размера фото)</a:t>
            </a:r>
            <a:endParaRPr lang="ru-RU" sz="2400" dirty="0"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00" y="764704"/>
            <a:ext cx="7620000" cy="476250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4176315" y="3212976"/>
            <a:ext cx="647685" cy="432048"/>
          </a:xfrm>
          <a:prstGeom prst="ellipse">
            <a:avLst/>
          </a:prstGeom>
          <a:noFill/>
          <a:ln>
            <a:solidFill>
              <a:srgbClr val="D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176315" y="2420888"/>
            <a:ext cx="1475806" cy="432048"/>
          </a:xfrm>
          <a:prstGeom prst="ellipse">
            <a:avLst/>
          </a:prstGeom>
          <a:noFill/>
          <a:ln>
            <a:solidFill>
              <a:srgbClr val="D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71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00" y="758025"/>
            <a:ext cx="7620000" cy="47625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83768" y="44624"/>
            <a:ext cx="44637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Обработка фотографий </a:t>
            </a:r>
            <a:endParaRPr lang="ru-RU" sz="3200" b="1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4000" y="5805263"/>
            <a:ext cx="86400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altLang="ru-RU" sz="2400" dirty="0" smtClean="0">
                <a:latin typeface="+mn-lt"/>
              </a:rPr>
              <a:t>Окончательные размеры устанавливаем с помощью изменения размера холста </a:t>
            </a:r>
            <a:endParaRPr lang="ru-R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511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00" y="758025"/>
            <a:ext cx="7620000" cy="47625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83768" y="44624"/>
            <a:ext cx="44637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Обработка фотографий </a:t>
            </a:r>
            <a:endParaRPr lang="ru-RU" sz="3200" b="1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4000" y="5805263"/>
            <a:ext cx="86400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altLang="ru-RU" sz="2400" dirty="0" smtClean="0">
                <a:latin typeface="+mn-lt"/>
              </a:rPr>
              <a:t>Выбираем способ выравнивания, который позволит уменьшить размер холста путем отрезания части фотографии.</a:t>
            </a:r>
            <a:endParaRPr lang="ru-RU" sz="2400" dirty="0">
              <a:latin typeface="+mn-lt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148064" y="2907170"/>
            <a:ext cx="647685" cy="576064"/>
          </a:xfrm>
          <a:prstGeom prst="ellipse">
            <a:avLst/>
          </a:prstGeom>
          <a:noFill/>
          <a:ln>
            <a:solidFill>
              <a:srgbClr val="D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211960" y="2923251"/>
            <a:ext cx="936104" cy="432048"/>
          </a:xfrm>
          <a:prstGeom prst="ellipse">
            <a:avLst/>
          </a:prstGeom>
          <a:noFill/>
          <a:ln>
            <a:solidFill>
              <a:srgbClr val="D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71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15418662</TotalTime>
  <Words>1086</Words>
  <Application>Microsoft Office PowerPoint</Application>
  <PresentationFormat>Экран (4:3)</PresentationFormat>
  <Paragraphs>94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деятельности МБУ КИМЦ</dc:title>
  <dc:creator>user</dc:creator>
  <cp:lastModifiedBy>RTF</cp:lastModifiedBy>
  <cp:revision>264</cp:revision>
  <dcterms:created xsi:type="dcterms:W3CDTF">2014-05-22T02:56:40Z</dcterms:created>
  <dcterms:modified xsi:type="dcterms:W3CDTF">2017-02-22T02:27:04Z</dcterms:modified>
</cp:coreProperties>
</file>