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660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19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1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00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36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4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54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20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45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3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75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9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EA37D-C64F-4D01-B103-9C6C1F6951C6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A64F-0F07-478D-ABCF-17590BCA8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96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93950" y="2062163"/>
            <a:ext cx="8401050" cy="118268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Помоги белочке сосчитать 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угощения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9050" y="3829050"/>
            <a:ext cx="4953000" cy="14097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МБДОУ № 1 </a:t>
            </a:r>
          </a:p>
          <a:p>
            <a:r>
              <a:rPr lang="ru-RU" sz="3200" dirty="0" smtClean="0"/>
              <a:t>Воспитатель: </a:t>
            </a:r>
            <a:r>
              <a:rPr lang="ru-RU" sz="3200" dirty="0" err="1" smtClean="0"/>
              <a:t>Гайнанова</a:t>
            </a:r>
            <a:r>
              <a:rPr lang="ru-RU" sz="3200" dirty="0" smtClean="0"/>
              <a:t> Светлана Михайловна</a:t>
            </a:r>
            <a:endParaRPr lang="ru-RU" sz="3200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0668000" y="6008914"/>
            <a:ext cx="1088571" cy="546265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1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"/>
          <p:cNvSpPr/>
          <p:nvPr/>
        </p:nvSpPr>
        <p:spPr>
          <a:xfrm>
            <a:off x="2455276" y="407956"/>
            <a:ext cx="7234989" cy="113266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Помоги белочке сосчитать грибы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433" y="1566619"/>
            <a:ext cx="1914114" cy="2076327"/>
          </a:xfrm>
          <a:prstGeom prst="rect">
            <a:avLst/>
          </a:prstGeom>
        </p:spPr>
      </p:pic>
      <p:sp>
        <p:nvSpPr>
          <p:cNvPr id="7" name="пример"/>
          <p:cNvSpPr/>
          <p:nvPr/>
        </p:nvSpPr>
        <p:spPr>
          <a:xfrm>
            <a:off x="2981676" y="1716301"/>
            <a:ext cx="6263012" cy="101065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1 + 2 =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цифра4"/>
          <p:cNvSpPr/>
          <p:nvPr/>
        </p:nvSpPr>
        <p:spPr>
          <a:xfrm>
            <a:off x="2981676" y="3064573"/>
            <a:ext cx="1396665" cy="74595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4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цифра6"/>
          <p:cNvSpPr/>
          <p:nvPr/>
        </p:nvSpPr>
        <p:spPr>
          <a:xfrm>
            <a:off x="5441221" y="3064573"/>
            <a:ext cx="1409700" cy="74595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цифра 5"/>
          <p:cNvSpPr/>
          <p:nvPr/>
        </p:nvSpPr>
        <p:spPr>
          <a:xfrm>
            <a:off x="7890073" y="3064573"/>
            <a:ext cx="1354615" cy="77342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858" y="3642946"/>
            <a:ext cx="3157576" cy="230745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7490" y="6061062"/>
            <a:ext cx="1103472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1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5.18519E-6 L 2.08333E-6 5.18519E-6 C 0.0039 0.0007 0.00794 0.00117 0.01185 0.00209 C 0.0138 0.00256 0.01575 0.00348 0.01784 0.00418 C 0.0194 0.00487 0.02096 0.00626 0.02252 0.00626 C 0.03281 0.00765 0.04323 0.00788 0.05351 0.00857 C 0.05547 0.00996 0.05742 0.01158 0.0595 0.01274 C 0.06094 0.01367 0.06263 0.01413 0.06419 0.01482 C 0.07265 0.0183 0.07187 0.01714 0.0832 0.01899 C 0.0845 0.01968 0.08555 0.02107 0.08685 0.02107 C 0.10729 0.02107 0.122 0.0257 0.13919 0.01691 C 0.14036 0.01644 0.14153 0.01552 0.14271 0.01482 C 0.1513 0.01043 0.14362 0.01506 0.15351 0.01066 C 0.15469 0.00996 0.15586 0.00927 0.15703 0.00857 C 0.16745 -0.01018 0.1543 0.01274 0.16419 -0.00207 C 0.16758 -0.00717 0.16784 -0.00856 0.17018 -0.01481 C 0.17278 -0.02893 0.17018 -0.01388 0.17252 -0.04027 C 0.17278 -0.04305 0.17344 -0.04582 0.1737 -0.0486 C 0.17422 -0.05346 0.17435 -0.05856 0.17487 -0.06342 C 0.17513 -0.06573 0.17578 -0.06758 0.17604 -0.0699 C 0.17656 -0.07407 0.17682 -0.07823 0.17734 -0.08263 C 0.17682 -0.09883 0.17682 -0.11504 0.17604 -0.13124 C 0.17591 -0.13402 0.17539 -0.1368 0.17487 -0.13957 C 0.17461 -0.14189 0.17383 -0.14374 0.1737 -0.14606 C 0.17344 -0.15369 0.1737 -0.16157 0.1737 -0.1692 L 0.1737 -0.1692 " pathEditMode="relative" ptsTypes="AAAAAAAAAAAAAAAAAAAAAAAA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опрос"/>
          <p:cNvSpPr/>
          <p:nvPr/>
        </p:nvSpPr>
        <p:spPr>
          <a:xfrm>
            <a:off x="3181350" y="795647"/>
            <a:ext cx="6496050" cy="97377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Помоги белочке сосчитать </a:t>
            </a:r>
            <a:r>
              <a:rPr lang="ru-RU" sz="3600" b="1" dirty="0" smtClean="0">
                <a:solidFill>
                  <a:srgbClr val="FF0000"/>
                </a:solidFill>
              </a:rPr>
              <a:t>орешки</a:t>
            </a:r>
            <a:endParaRPr lang="ru-RU" sz="3600" b="1" dirty="0"/>
          </a:p>
        </p:txBody>
      </p:sp>
      <p:sp>
        <p:nvSpPr>
          <p:cNvPr id="4" name="5+2"/>
          <p:cNvSpPr/>
          <p:nvPr/>
        </p:nvSpPr>
        <p:spPr>
          <a:xfrm>
            <a:off x="3538847" y="1979345"/>
            <a:ext cx="5510150" cy="79564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5 + 2 =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7"/>
          <p:cNvSpPr/>
          <p:nvPr/>
        </p:nvSpPr>
        <p:spPr>
          <a:xfrm>
            <a:off x="3538847" y="2968831"/>
            <a:ext cx="1068779" cy="62939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7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9"/>
          <p:cNvSpPr/>
          <p:nvPr/>
        </p:nvSpPr>
        <p:spPr>
          <a:xfrm>
            <a:off x="5759532" y="2968831"/>
            <a:ext cx="1009402" cy="62939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1" name="4"/>
          <p:cNvSpPr/>
          <p:nvPr/>
        </p:nvSpPr>
        <p:spPr>
          <a:xfrm>
            <a:off x="7920840" y="2968831"/>
            <a:ext cx="1128157" cy="62939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081" y="1577125"/>
            <a:ext cx="2208564" cy="239573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609" y="3792063"/>
            <a:ext cx="2173483" cy="16587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9402" y="6049187"/>
            <a:ext cx="1103472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-4.375E-6 0.00024 C 0.00131 0.01922 0.00183 0.02014 -4.375E-6 0.04329 C -0.00026 0.04699 -0.00182 0.05371 -0.00182 0.05394 C -0.00091 0.0544 -4.375E-6 0.05556 0.00105 0.05556 C 0.00469 0.05556 0.00365 0.05209 0.00691 0.05024 C 0.00912 0.04908 0.01146 0.04931 0.01368 0.04861 C 0.01498 0.04815 0.01628 0.04699 0.01758 0.04676 C 0.02605 0.04537 0.03451 0.04445 0.04297 0.04329 L 0.08581 0.04514 C 0.08776 0.04514 0.08959 0.04653 0.09154 0.04676 C 0.1 0.04769 0.14909 0.05024 0.15391 0.05024 L 0.25131 0.05209 L 0.28633 0.05024 L 0.33112 0.04861 C 0.33217 0.04838 0.33308 0.04723 0.33412 0.04676 C 0.33672 0.04607 0.33933 0.04561 0.34193 0.04514 C 0.34948 0.04051 0.34115 0.04491 0.35743 0.04167 C 0.35873 0.04121 0.36003 0.04028 0.36133 0.03982 C 0.36993 0.03681 0.36446 0.03982 0.37019 0.03635 C 0.37409 0.02199 0.37214 0.03241 0.37019 0.00533 C 0.3698 0.0007 0.36967 -0.00393 0.36915 -0.00856 C 0.36901 -0.01041 0.36849 -0.01203 0.36823 -0.01389 C 0.36784 -0.01597 0.36758 -0.01851 0.36719 -0.0206 C 0.36693 -0.02245 0.36641 -0.02407 0.36628 -0.02592 C 0.36576 -0.02939 0.36576 -0.03287 0.36524 -0.03634 C 0.36472 -0.03981 0.36368 -0.04305 0.36329 -0.04676 C 0.36211 -0.05717 0.3629 -0.05254 0.36133 -0.06041 C 0.36068 -0.06851 0.36003 -0.07662 0.35938 -0.08472 C 0.35795 -0.1037 0.35951 -0.09467 0.35743 -0.10555 C 0.35209 -0.16967 0.36107 -0.14051 0.30391 -0.13657 C 0.29974 -0.13611 0.29545 -0.13588 0.29128 -0.13495 C 0.29024 -0.13472 0.28933 -0.1331 0.28829 -0.1331 C 0.28243 -0.1331 0.2767 -0.13449 0.27084 -0.13495 C 0.26823 -0.13518 0.26563 -0.13495 0.26303 -0.13495 L 0.26303 -0.13472 " pathEditMode="relative" rAng="0" ptsTypes="AAAAAAAAAAAAAAAAAAAAAAAAAAAAAAAAAA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9" y="-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опрос"/>
          <p:cNvSpPr/>
          <p:nvPr/>
        </p:nvSpPr>
        <p:spPr>
          <a:xfrm>
            <a:off x="3105150" y="1066800"/>
            <a:ext cx="7105650" cy="10668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Помоги белочке сосчитать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ягоды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ример"/>
          <p:cNvSpPr/>
          <p:nvPr/>
        </p:nvSpPr>
        <p:spPr>
          <a:xfrm>
            <a:off x="4095750" y="2343150"/>
            <a:ext cx="4552950" cy="762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6 + 1 =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5"/>
          <p:cNvSpPr/>
          <p:nvPr/>
        </p:nvSpPr>
        <p:spPr>
          <a:xfrm>
            <a:off x="4095750" y="3314700"/>
            <a:ext cx="1260022" cy="6477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3"/>
          <p:cNvSpPr/>
          <p:nvPr/>
        </p:nvSpPr>
        <p:spPr>
          <a:xfrm>
            <a:off x="5890160" y="3314700"/>
            <a:ext cx="1116282" cy="6477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3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7"/>
          <p:cNvSpPr/>
          <p:nvPr/>
        </p:nvSpPr>
        <p:spPr>
          <a:xfrm>
            <a:off x="7540830" y="3314700"/>
            <a:ext cx="1107869" cy="6477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7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394" y="1678052"/>
            <a:ext cx="1981200" cy="21490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408" y="3962400"/>
            <a:ext cx="1781653" cy="17816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2529" y="5989811"/>
            <a:ext cx="1103472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1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L -2.29167E-6 0.00023 C 0.0237 0.00046 0.0474 0.00208 0.0711 0.00162 C 0.08177 0.00138 0.09466 0.00972 0.10326 -0.00186 C 0.11029 -0.01135 0.10339 -0.03218 0.1013 -0.04514 C 0.10091 -0.04746 0.10052 -0.04977 0.10026 -0.05209 C 0.09987 -0.05556 0.09961 -0.05903 0.09935 -0.0625 C 0.09896 -0.06713 0.09883 -0.07176 0.09831 -0.07639 C 0.09792 -0.07987 0.09675 -0.08311 0.09636 -0.08681 L 0.0944 -0.10764 C 0.09414 -0.11783 0.09401 -0.12825 0.09349 -0.13866 C 0.09336 -0.14121 0.09362 -0.14445 0.09245 -0.14561 C 0.09141 -0.147 0.08998 -0.14399 0.08854 -0.14399 L -0.02526 -0.14399 L -0.02526 -0.14375 L -0.02526 -0.14399 " pathEditMode="relative" rAng="0" ptsTypes="AAAAAAAAAAAAAA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-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0" y="2364270"/>
            <a:ext cx="2826327" cy="28529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95650" y="1333500"/>
            <a:ext cx="65151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СПАСИБО ЗА ПОМОЩЬ!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6274" y="6072938"/>
            <a:ext cx="1103472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6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31968" y="1911929"/>
            <a:ext cx="5712031" cy="64126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Использованные ресурсы: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31968" y="3232459"/>
            <a:ext cx="63770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1</a:t>
            </a:r>
            <a:r>
              <a:rPr lang="en-US" sz="2800" b="1" dirty="0" smtClean="0"/>
              <a:t>. </a:t>
            </a:r>
            <a:r>
              <a:rPr lang="en-US" sz="2800" b="1" dirty="0"/>
              <a:t>https://yandex.ru/images/search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3372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57</Words>
  <Application>Microsoft Office PowerPoint</Application>
  <PresentationFormat>Произвольный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Помоги белочке сосчитать угощения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Татьяна Копылова</cp:lastModifiedBy>
  <cp:revision>34</cp:revision>
  <dcterms:created xsi:type="dcterms:W3CDTF">2018-03-21T08:04:40Z</dcterms:created>
  <dcterms:modified xsi:type="dcterms:W3CDTF">2019-04-25T05:25:17Z</dcterms:modified>
</cp:coreProperties>
</file>