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3EAD-3E11-41F5-A580-AF544CEAF053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1261-D4E7-49F2-8CEF-2745D71BD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3500462" cy="15716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Помоги  Маше…</a:t>
            </a:r>
            <a:endParaRPr lang="ru-RU" sz="28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6215082"/>
            <a:ext cx="4071966" cy="500066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Афанасьева Валентина Викторовна</a:t>
            </a:r>
          </a:p>
          <a:p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МБДОУ№1 воспитатель </a:t>
            </a:r>
            <a:endParaRPr lang="ru-RU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00066" cy="285752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80913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682181">
            <a:off x="6014981" y="5913752"/>
            <a:ext cx="1048739" cy="687973"/>
          </a:xfrm>
          <a:prstGeom prst="rect">
            <a:avLst/>
          </a:prstGeom>
        </p:spPr>
      </p:pic>
      <p:pic>
        <p:nvPicPr>
          <p:cNvPr id="11" name="Рисунок 10" descr="0_e9dea_c1c9652d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8397" y="4286256"/>
            <a:ext cx="532196" cy="276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7" y="0"/>
            <a:ext cx="6786610" cy="928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Наведи порядок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80539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4491033"/>
            <a:ext cx="2071670" cy="2366967"/>
          </a:xfrm>
          <a:prstGeom prst="rect">
            <a:avLst/>
          </a:prstGeom>
        </p:spPr>
      </p:pic>
      <p:pic>
        <p:nvPicPr>
          <p:cNvPr id="12" name="Рисунок 11" descr="5a8ad4ab9f60c161ae4ebe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4500570"/>
            <a:ext cx="407575" cy="378855"/>
          </a:xfrm>
          <a:prstGeom prst="rect">
            <a:avLst/>
          </a:prstGeom>
        </p:spPr>
      </p:pic>
      <p:pic>
        <p:nvPicPr>
          <p:cNvPr id="13" name="Рисунок 12" descr="5a8ad4ab9f60c161ae4ebe8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4000504"/>
            <a:ext cx="330136" cy="306873"/>
          </a:xfrm>
          <a:prstGeom prst="rect">
            <a:avLst/>
          </a:prstGeom>
        </p:spPr>
      </p:pic>
      <p:pic>
        <p:nvPicPr>
          <p:cNvPr id="14" name="Рисунок 13" descr="5a8ad4ab9f60c161ae4ebe8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43042" y="6286520"/>
            <a:ext cx="402159" cy="363972"/>
          </a:xfrm>
          <a:prstGeom prst="rect">
            <a:avLst/>
          </a:prstGeom>
        </p:spPr>
      </p:pic>
      <p:pic>
        <p:nvPicPr>
          <p:cNvPr id="15" name="Рисунок 14" descr="eyeglasses-35598_960_72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74866">
            <a:off x="3505629" y="3990257"/>
            <a:ext cx="469077" cy="234539"/>
          </a:xfrm>
          <a:prstGeom prst="rect">
            <a:avLst/>
          </a:prstGeom>
        </p:spPr>
      </p:pic>
      <p:pic>
        <p:nvPicPr>
          <p:cNvPr id="16" name="Рисунок 15" descr="hard-broom-png--214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197835">
            <a:off x="2411996" y="4019085"/>
            <a:ext cx="1227285" cy="1643050"/>
          </a:xfrm>
          <a:prstGeom prst="rect">
            <a:avLst/>
          </a:prstGeom>
        </p:spPr>
      </p:pic>
      <p:pic>
        <p:nvPicPr>
          <p:cNvPr id="18" name="Рисунок 17" descr="0_e9dea_c1c9652d_ori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34251" y="3643314"/>
            <a:ext cx="609749" cy="317070"/>
          </a:xfrm>
          <a:prstGeom prst="rect">
            <a:avLst/>
          </a:prstGeom>
        </p:spPr>
      </p:pic>
      <p:pic>
        <p:nvPicPr>
          <p:cNvPr id="20" name="Рисунок 19" descr="5a8ad4ab9f60c161ae4ebe8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62" y="5500702"/>
            <a:ext cx="330136" cy="306873"/>
          </a:xfrm>
          <a:prstGeom prst="rect">
            <a:avLst/>
          </a:prstGeom>
        </p:spPr>
      </p:pic>
      <p:pic>
        <p:nvPicPr>
          <p:cNvPr id="22" name="Рисунок 21" descr="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3857620" y="5286388"/>
            <a:ext cx="357190" cy="357190"/>
          </a:xfrm>
          <a:prstGeom prst="rect">
            <a:avLst/>
          </a:prstGeom>
        </p:spPr>
      </p:pic>
      <p:pic>
        <p:nvPicPr>
          <p:cNvPr id="23" name="Рисунок 22" descr="миш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5375283">
            <a:off x="5052736" y="3278199"/>
            <a:ext cx="477475" cy="629136"/>
          </a:xfrm>
          <a:prstGeom prst="rect">
            <a:avLst/>
          </a:prstGeom>
        </p:spPr>
      </p:pic>
      <p:pic>
        <p:nvPicPr>
          <p:cNvPr id="24" name="Рисунок 23" descr="buecher-coloured-800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86644" y="4714884"/>
            <a:ext cx="397117" cy="397117"/>
          </a:xfrm>
          <a:prstGeom prst="rect">
            <a:avLst/>
          </a:prstGeom>
        </p:spPr>
      </p:pic>
      <p:pic>
        <p:nvPicPr>
          <p:cNvPr id="19" name="Рисунок 18" descr="alarm_clock_PNG3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71868" y="3071810"/>
            <a:ext cx="227171" cy="294311"/>
          </a:xfrm>
          <a:prstGeom prst="rect">
            <a:avLst/>
          </a:prstGeom>
        </p:spPr>
      </p:pic>
      <p:pic>
        <p:nvPicPr>
          <p:cNvPr id="21" name="Рисунок 20" descr="8141181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20102615">
            <a:off x="5473962" y="3926512"/>
            <a:ext cx="392644" cy="298803"/>
          </a:xfrm>
          <a:prstGeom prst="rect">
            <a:avLst/>
          </a:prstGeom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00066" cy="285752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8" name="Рисунок 27" descr="CoolClips_vc061739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5603082">
            <a:off x="7758876" y="6122294"/>
            <a:ext cx="428612" cy="3482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042 L -0.04289 -0.373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226 L -0.04861 -0.01042 C -0.05868 -0.01528 -0.07309 -0.01551 -0.08854 -0.01181 C -0.10469 -0.00718 -0.11771 0.00023 -0.12656 0.00879 L -0.16684 0.05509 " pathEditMode="relative" rAng="-648494" ptsTypes="FffFF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671 L 0.05816 0.05139 C 0.06927 0.06064 0.08525 0.07754 0.09966 0.09768 C 0.11545 0.12037 0.12691 0.14004 0.13368 0.15578 L 0.16476 0.2331 " pathEditMode="relative" rAng="2777378" ptsTypes="FffFF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0047 L 0.39757 0.30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51181 -0.06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6302 -0.199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8351 -0.073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9913 -0.021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667E-6 L 0.82691 0.31504 " pathEditMode="relative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06302 -0.11551 " pathEditMode="relative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8.67362E-19 C -0.00296 0.00579 -0.00574 0.01088 -0.00956 0.01597 C -0.01424 0.04074 -0.03126 0.0588 -0.04532 0.07477 C -0.05331 0.0838 -0.06077 0.09236 -0.07032 0.09838 C -0.0764 0.11181 -0.09011 0.11574 -0.10105 0.1176 C -0.11459 0.12894 -0.14133 0.12894 -0.15487 0.13033 C -0.16911 0.13357 -0.18317 0.13565 -0.1974 0.1382 C -0.2172 0.13727 -0.23265 0.13635 -0.25122 0.13334 C -0.26598 0.13102 -0.28004 0.1257 -0.29532 0.12385 C -0.30209 0.12431 -0.30869 0.12454 -0.31529 0.12547 C -0.31945 0.12593 -0.3224 0.13033 -0.32605 0.13172 C -0.33733 0.14329 -0.34463 0.1338 -0.35834 0.12871 C -0.38595 0.11852 -0.41581 0.11435 -0.44411 0.11273 C -0.45192 0.10903 -0.45973 0.1088 -0.46789 0.10648 C -0.47518 0.10695 -0.48282 0.10695 -0.49046 0.1081 C -0.49532 0.10903 -0.50608 0.1176 -0.51181 0.1206 C -0.52084 0.12523 -0.5297 0.12732 -0.53907 0.12871 C -0.55018 0.13403 -0.54549 0.13218 -0.55348 0.13496 C -0.55504 0.1338 -0.55747 0.1338 -0.55817 0.13172 C -0.55904 0.12917 -0.55747 0.12639 -0.55695 0.12385 C -0.55556 0.11528 -0.55053 0.10949 -0.5474 0.10162 C -0.54602 0.09375 -0.54254 0.08611 -0.53907 0.0794 C -0.53681 0.06829 -0.53629 0.05926 -0.54289 0.05093 C -0.54688 0.04028 -0.54897 0.0375 -0.55348 0.02871 C -0.55522 0.01736 -0.5547 0.01227 -0.56077 0.00486 C -0.56216 -0.00162 -0.56372 -0.00416 -0.56772 -0.00787 C -0.57171 -0.01597 -0.56876 -0.01134 -0.57727 -0.01898 C -0.57848 -0.02014 -0.58074 -0.02222 -0.58074 -0.02222 C -0.5856 -0.03148 -0.58178 -0.02615 -0.59515 -0.03333 C -0.59775 -0.03472 -0.60348 -0.03634 -0.60348 -0.03634 " pathEditMode="relative" ptsTypes="fffffffffffffffffffffffffffff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95296 0.010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996 L 0.5224 -0.11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69289 -0.12615 " pathEditMode="relative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edi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8024" flipH="1">
            <a:off x="18803" y="5603216"/>
            <a:ext cx="553504" cy="35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7857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Найди предметы со звуком «А»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ead6_e665d8b6_XL-e153492948525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3286124"/>
            <a:ext cx="1690686" cy="2278199"/>
          </a:xfrm>
          <a:prstGeom prst="rect">
            <a:avLst/>
          </a:prstGeom>
        </p:spPr>
      </p:pic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4286256"/>
            <a:ext cx="1000132" cy="1000132"/>
          </a:xfrm>
          <a:prstGeom prst="rect">
            <a:avLst/>
          </a:prstGeom>
        </p:spPr>
      </p:pic>
      <p:pic>
        <p:nvPicPr>
          <p:cNvPr id="5" name="Рисунок 4" descr="1905859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3429000"/>
            <a:ext cx="457201" cy="914402"/>
          </a:xfrm>
          <a:prstGeom prst="rect">
            <a:avLst/>
          </a:prstGeom>
        </p:spPr>
      </p:pic>
      <p:pic>
        <p:nvPicPr>
          <p:cNvPr id="6" name="Рисунок 5" descr="hello_html_328e19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38224" y="5214950"/>
            <a:ext cx="1805776" cy="1326465"/>
          </a:xfrm>
          <a:prstGeom prst="rect">
            <a:avLst/>
          </a:prstGeom>
        </p:spPr>
      </p:pic>
      <p:pic>
        <p:nvPicPr>
          <p:cNvPr id="7" name="Рисунок 6" descr="istockphoto-164538394-612x6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43834" y="4286256"/>
            <a:ext cx="1147002" cy="860252"/>
          </a:xfrm>
          <a:prstGeom prst="rect">
            <a:avLst/>
          </a:prstGeom>
        </p:spPr>
      </p:pic>
      <p:pic>
        <p:nvPicPr>
          <p:cNvPr id="9" name="Рисунок 8" descr="arbuz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4000504"/>
            <a:ext cx="610410" cy="573022"/>
          </a:xfrm>
          <a:prstGeom prst="rect">
            <a:avLst/>
          </a:prstGeom>
        </p:spPr>
      </p:pic>
      <p:pic>
        <p:nvPicPr>
          <p:cNvPr id="10" name="Рисунок 9" descr="1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2066" y="4143380"/>
            <a:ext cx="335455" cy="428604"/>
          </a:xfrm>
          <a:prstGeom prst="rect">
            <a:avLst/>
          </a:prstGeom>
        </p:spPr>
      </p:pic>
      <p:pic>
        <p:nvPicPr>
          <p:cNvPr id="11" name="Рисунок 10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00892" y="6000768"/>
            <a:ext cx="749767" cy="642918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00066" cy="285752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8" name="Рисунок 17" descr="2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0100" y="3643314"/>
            <a:ext cx="269936" cy="461459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 descr="2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9124" y="2857496"/>
            <a:ext cx="245097" cy="194115"/>
          </a:xfrm>
          <a:prstGeom prst="rect">
            <a:avLst/>
          </a:prstGeom>
        </p:spPr>
      </p:pic>
      <p:pic>
        <p:nvPicPr>
          <p:cNvPr id="22" name="Рисунок 21" descr="мячик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29124" y="5643578"/>
            <a:ext cx="599040" cy="578742"/>
          </a:xfrm>
          <a:prstGeom prst="rect">
            <a:avLst/>
          </a:prstGeom>
        </p:spPr>
      </p:pic>
      <p:pic>
        <p:nvPicPr>
          <p:cNvPr id="23" name="Рисунок 22" descr="слоник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2786050" y="4929198"/>
            <a:ext cx="457091" cy="345511"/>
          </a:xfrm>
          <a:prstGeom prst="rect">
            <a:avLst/>
          </a:prstGeom>
        </p:spPr>
      </p:pic>
      <p:pic>
        <p:nvPicPr>
          <p:cNvPr id="24" name="Рисунок 23" descr="вертолет (2)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86710" y="1928802"/>
            <a:ext cx="500066" cy="35716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10694 L -0.82344 0.2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8572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Помоги Маше накрыть стол для гостей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9cb628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571480" cy="571480"/>
          </a:xfrm>
          <a:prstGeom prst="rect">
            <a:avLst/>
          </a:prstGeom>
        </p:spPr>
      </p:pic>
      <p:pic>
        <p:nvPicPr>
          <p:cNvPr id="4" name="Рисунок 3" descr="122086833_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222" y="3214686"/>
            <a:ext cx="747609" cy="477015"/>
          </a:xfrm>
          <a:prstGeom prst="rect">
            <a:avLst/>
          </a:prstGeom>
        </p:spPr>
      </p:pic>
      <p:pic>
        <p:nvPicPr>
          <p:cNvPr id="5" name="Рисунок 4" descr="92505437_sekadadesigns_goodnightgirl_element_18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2714620"/>
            <a:ext cx="325115" cy="319068"/>
          </a:xfrm>
          <a:prstGeom prst="rect">
            <a:avLst/>
          </a:prstGeom>
        </p:spPr>
      </p:pic>
      <p:pic>
        <p:nvPicPr>
          <p:cNvPr id="6" name="Рисунок 5" descr="tea-cup-clip-art-1389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286124"/>
            <a:ext cx="321449" cy="354703"/>
          </a:xfrm>
          <a:prstGeom prst="rect">
            <a:avLst/>
          </a:prstGeom>
        </p:spPr>
      </p:pic>
      <p:pic>
        <p:nvPicPr>
          <p:cNvPr id="7" name="Рисунок 6" descr="tea-cup-clip-art-1389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71612"/>
            <a:ext cx="321449" cy="354703"/>
          </a:xfrm>
          <a:prstGeom prst="rect">
            <a:avLst/>
          </a:prstGeom>
        </p:spPr>
      </p:pic>
      <p:pic>
        <p:nvPicPr>
          <p:cNvPr id="8" name="Рисунок 7" descr="tea-cup-clip-art-1389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1785926"/>
            <a:ext cx="321449" cy="354703"/>
          </a:xfrm>
          <a:prstGeom prst="rect">
            <a:avLst/>
          </a:prstGeom>
        </p:spPr>
      </p:pic>
      <p:pic>
        <p:nvPicPr>
          <p:cNvPr id="9" name="Рисунок 8" descr="tea-cup-clip-art-1389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2643182"/>
            <a:ext cx="321449" cy="354703"/>
          </a:xfrm>
          <a:prstGeom prst="rect">
            <a:avLst/>
          </a:prstGeom>
        </p:spPr>
      </p:pic>
      <p:pic>
        <p:nvPicPr>
          <p:cNvPr id="10" name="Рисунок 9" descr="tort-300x2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951030" cy="668891"/>
          </a:xfrm>
          <a:prstGeom prst="rect">
            <a:avLst/>
          </a:prstGeom>
        </p:spPr>
      </p:pic>
      <p:pic>
        <p:nvPicPr>
          <p:cNvPr id="13" name="Рисунок 12" descr="50ac9c58b4b8eaa7d396e8ff9be3d23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934" y="1714488"/>
            <a:ext cx="1519234" cy="2714644"/>
          </a:xfrm>
          <a:prstGeom prst="rect">
            <a:avLst/>
          </a:prstGeom>
        </p:spPr>
      </p:pic>
      <p:pic>
        <p:nvPicPr>
          <p:cNvPr id="14" name="Рисунок 13" descr="322722bf489350e9918f1213636b2fd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429651" y="5429264"/>
            <a:ext cx="714346" cy="928694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500066" cy="285752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Рисунок 14" descr="1540555762_kastryulya-na-prozrachnom-fone-23422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3071810"/>
            <a:ext cx="571494" cy="537204"/>
          </a:xfrm>
          <a:prstGeom prst="rect">
            <a:avLst/>
          </a:prstGeom>
        </p:spPr>
      </p:pic>
      <p:pic>
        <p:nvPicPr>
          <p:cNvPr id="17" name="Рисунок 16" descr="frying-pan-clipar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551101">
            <a:off x="1143786" y="2614934"/>
            <a:ext cx="289398" cy="397798"/>
          </a:xfrm>
          <a:prstGeom prst="rect">
            <a:avLst/>
          </a:prstGeom>
        </p:spPr>
      </p:pic>
      <p:pic>
        <p:nvPicPr>
          <p:cNvPr id="11" name="Рисунок 10" descr="0_8ead6_e665d8b6_XL-e153492948525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214414" y="4000504"/>
            <a:ext cx="1284395" cy="159717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73177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4537 L 0.15451 -0.06643 C 0.18732 -0.07129 0.23576 -0.07361 0.28645 -0.07361 C 0.34461 -0.07361 0.39062 -0.07129 0.42343 -0.06643 L 0.57864 -0.04537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85185E-6 L 0.92518 0.19954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5452 0.057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58681 -0.036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7037E-7 L 0.93716 0.20996 " pathEditMode="relative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79028 0.182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2 0.10463 L 0.17656 0.073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5 L -0.00417 -0.348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7 0.06273 L 0.60417 -0.084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лако 14"/>
          <p:cNvSpPr/>
          <p:nvPr/>
        </p:nvSpPr>
        <p:spPr>
          <a:xfrm>
            <a:off x="857224" y="285728"/>
            <a:ext cx="1928826" cy="92869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2214578" cy="4286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a314966cb9a85480a628f4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571744"/>
            <a:ext cx="476240" cy="476240"/>
          </a:xfrm>
          <a:prstGeom prst="rect">
            <a:avLst/>
          </a:prstGeom>
        </p:spPr>
      </p:pic>
      <p:pic>
        <p:nvPicPr>
          <p:cNvPr id="8" name="Рисунок 7" descr="0_e7314_311bca9d_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00232" y="2714620"/>
            <a:ext cx="2286017" cy="2262199"/>
          </a:xfrm>
          <a:prstGeom prst="rect">
            <a:avLst/>
          </a:prstGeom>
        </p:spPr>
      </p:pic>
      <p:pic>
        <p:nvPicPr>
          <p:cNvPr id="9" name="Рисунок 8" descr="322722bf489350e9918f1213636b2fd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929198"/>
            <a:ext cx="571504" cy="1061200"/>
          </a:xfrm>
          <a:prstGeom prst="rect">
            <a:avLst/>
          </a:prstGeom>
        </p:spPr>
      </p:pic>
      <p:pic>
        <p:nvPicPr>
          <p:cNvPr id="10" name="Рисунок 9" descr="180539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4857760"/>
            <a:ext cx="1214446" cy="1433516"/>
          </a:xfrm>
          <a:prstGeom prst="rect">
            <a:avLst/>
          </a:prstGeom>
        </p:spPr>
      </p:pic>
      <p:pic>
        <p:nvPicPr>
          <p:cNvPr id="13" name="Рисунок 12" descr="мяч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8754" y="6000768"/>
            <a:ext cx="369717" cy="3571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58016" y="6357958"/>
            <a:ext cx="2285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картинки: интернет - ресурс</a:t>
            </a:r>
            <a:endParaRPr lang="ru-RU" sz="1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CC"/>
        </a:solidFill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2334898</TotalTime>
  <Words>32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Помоги  Маше…</vt:lpstr>
      <vt:lpstr>Наведи порядок</vt:lpstr>
      <vt:lpstr>Найди предметы со звуком «А»</vt:lpstr>
      <vt:lpstr>Помоги Маше накрыть стол для гостей</vt:lpstr>
      <vt:lpstr>Молодец!</vt:lpstr>
    </vt:vector>
  </TitlesOfParts>
  <Company>WinYagd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Татьяна Копылова</cp:lastModifiedBy>
  <cp:revision>44</cp:revision>
  <dcterms:created xsi:type="dcterms:W3CDTF">2019-02-10T11:15:44Z</dcterms:created>
  <dcterms:modified xsi:type="dcterms:W3CDTF">2019-04-24T04:11:30Z</dcterms:modified>
</cp:coreProperties>
</file>