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3" r:id="rId3"/>
    <p:sldId id="260" r:id="rId4"/>
    <p:sldId id="294" r:id="rId5"/>
    <p:sldId id="257" r:id="rId6"/>
    <p:sldId id="258" r:id="rId7"/>
    <p:sldId id="299" r:id="rId8"/>
    <p:sldId id="263" r:id="rId9"/>
    <p:sldId id="267" r:id="rId10"/>
    <p:sldId id="309" r:id="rId11"/>
    <p:sldId id="307" r:id="rId12"/>
    <p:sldId id="277" r:id="rId13"/>
    <p:sldId id="314" r:id="rId14"/>
    <p:sldId id="273" r:id="rId15"/>
    <p:sldId id="306" r:id="rId16"/>
    <p:sldId id="305" r:id="rId17"/>
    <p:sldId id="301" r:id="rId18"/>
    <p:sldId id="302" r:id="rId19"/>
    <p:sldId id="303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A13F9-9077-4A86-B127-BA8759ED091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2BE6D-BA0C-42F0-BB4F-3B7DBA58D3E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dirty="0"/>
        </a:p>
      </dgm:t>
    </dgm:pt>
    <dgm:pt modelId="{980F713F-87A9-4DF5-9FF8-263F2DD8E371}" type="parTrans" cxnId="{A96B539F-2294-4617-99A8-A5F5D397B471}">
      <dgm:prSet/>
      <dgm:spPr/>
      <dgm:t>
        <a:bodyPr/>
        <a:lstStyle/>
        <a:p>
          <a:endParaRPr lang="ru-RU"/>
        </a:p>
      </dgm:t>
    </dgm:pt>
    <dgm:pt modelId="{9EB28F8D-FEA8-4D68-B03A-314F9D1A35E2}" type="sibTrans" cxnId="{A96B539F-2294-4617-99A8-A5F5D397B471}">
      <dgm:prSet/>
      <dgm:spPr/>
      <dgm:t>
        <a:bodyPr/>
        <a:lstStyle/>
        <a:p>
          <a:endParaRPr lang="ru-RU"/>
        </a:p>
      </dgm:t>
    </dgm:pt>
    <dgm:pt modelId="{7CE4FE04-5184-4B14-B488-7256F6EF1EAB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6" charset="0"/>
            </a:rPr>
            <a:t>Способность к самообразован</a:t>
          </a:r>
          <a:r>
            <a:rPr lang="ru-RU" sz="1800" b="0" dirty="0" smtClean="0">
              <a:latin typeface="Cambria" pitchFamily="16" charset="0"/>
            </a:rPr>
            <a:t>ию </a:t>
          </a:r>
          <a:endParaRPr lang="ru-RU" sz="1800" dirty="0"/>
        </a:p>
      </dgm:t>
    </dgm:pt>
    <dgm:pt modelId="{0777840A-F181-4CE9-90BE-2775FEA0B4AE}" type="parTrans" cxnId="{AE735A97-E832-4AE0-85E0-E9A6111CFFA4}">
      <dgm:prSet/>
      <dgm:spPr/>
      <dgm:t>
        <a:bodyPr/>
        <a:lstStyle/>
        <a:p>
          <a:endParaRPr lang="ru-RU"/>
        </a:p>
      </dgm:t>
    </dgm:pt>
    <dgm:pt modelId="{0BBC21EE-DEEA-4955-A9E2-9F06312D0DAA}" type="sibTrans" cxnId="{AE735A97-E832-4AE0-85E0-E9A6111CFFA4}">
      <dgm:prSet/>
      <dgm:spPr/>
      <dgm:t>
        <a:bodyPr/>
        <a:lstStyle/>
        <a:p>
          <a:endParaRPr lang="ru-RU"/>
        </a:p>
      </dgm:t>
    </dgm:pt>
    <dgm:pt modelId="{FB458A5B-9307-4C55-9564-30085E4FEF16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6" charset="0"/>
            </a:rPr>
            <a:t>Смена социальных ролей</a:t>
          </a:r>
          <a:endParaRPr lang="ru-RU" sz="1600" b="1" dirty="0"/>
        </a:p>
      </dgm:t>
    </dgm:pt>
    <dgm:pt modelId="{F252EFCB-CC97-46A6-8EF3-A857A63DCD05}" type="parTrans" cxnId="{56F5A8E2-1BD7-4539-B8EB-65F30F18B213}">
      <dgm:prSet/>
      <dgm:spPr/>
      <dgm:t>
        <a:bodyPr/>
        <a:lstStyle/>
        <a:p>
          <a:endParaRPr lang="ru-RU"/>
        </a:p>
      </dgm:t>
    </dgm:pt>
    <dgm:pt modelId="{82574B4F-46C0-450C-957C-3F960AA952BC}" type="sibTrans" cxnId="{56F5A8E2-1BD7-4539-B8EB-65F30F18B213}">
      <dgm:prSet/>
      <dgm:spPr/>
      <dgm:t>
        <a:bodyPr/>
        <a:lstStyle/>
        <a:p>
          <a:endParaRPr lang="ru-RU"/>
        </a:p>
      </dgm:t>
    </dgm:pt>
    <dgm:pt modelId="{66C135C3-6E50-4846-AE49-23EE7563FFB0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600" b="1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29D2C544-A5E9-4361-8F27-E8886AEFB4B6}" type="parTrans" cxnId="{93F54440-2F11-42F1-9646-D691EB283C23}">
      <dgm:prSet/>
      <dgm:spPr/>
      <dgm:t>
        <a:bodyPr/>
        <a:lstStyle/>
        <a:p>
          <a:endParaRPr lang="ru-RU"/>
        </a:p>
      </dgm:t>
    </dgm:pt>
    <dgm:pt modelId="{DC6D7CCB-9A0B-40DA-9098-7D3DE2C700EB}" type="sibTrans" cxnId="{93F54440-2F11-42F1-9646-D691EB283C23}">
      <dgm:prSet/>
      <dgm:spPr/>
      <dgm:t>
        <a:bodyPr/>
        <a:lstStyle/>
        <a:p>
          <a:endParaRPr lang="ru-RU"/>
        </a:p>
      </dgm:t>
    </dgm:pt>
    <dgm:pt modelId="{D5CB8C11-67EC-472B-A5B7-9F23BAA14C8A}">
      <dgm:prSet custT="1"/>
      <dgm:spPr/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800" b="1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07C7BBBA-1DDB-4EA3-AB3C-D2C64FEB9047}" type="parTrans" cxnId="{5F6CE21B-D5AA-40E1-B8E6-EF5390535669}">
      <dgm:prSet/>
      <dgm:spPr/>
      <dgm:t>
        <a:bodyPr/>
        <a:lstStyle/>
        <a:p>
          <a:endParaRPr lang="ru-RU"/>
        </a:p>
      </dgm:t>
    </dgm:pt>
    <dgm:pt modelId="{B8EC906B-80EE-47C7-93EA-F3695DE585FD}" type="sibTrans" cxnId="{5F6CE21B-D5AA-40E1-B8E6-EF5390535669}">
      <dgm:prSet/>
      <dgm:spPr/>
      <dgm:t>
        <a:bodyPr/>
        <a:lstStyle/>
        <a:p>
          <a:endParaRPr lang="ru-RU"/>
        </a:p>
      </dgm:t>
    </dgm:pt>
    <dgm:pt modelId="{C3EDD03C-6660-4C39-A0D2-6B18B305662F}">
      <dgm:prSet/>
      <dgm:spPr/>
      <dgm:t>
        <a:bodyPr/>
        <a:lstStyle/>
        <a:p>
          <a:endParaRPr lang="ru-RU" dirty="0"/>
        </a:p>
      </dgm:t>
    </dgm:pt>
    <dgm:pt modelId="{66623816-FBBF-4BC9-A33F-15E7A7DC9C92}" type="parTrans" cxnId="{645646C0-AB06-4A87-A148-179A7C63D205}">
      <dgm:prSet/>
      <dgm:spPr/>
      <dgm:t>
        <a:bodyPr/>
        <a:lstStyle/>
        <a:p>
          <a:endParaRPr lang="ru-RU"/>
        </a:p>
      </dgm:t>
    </dgm:pt>
    <dgm:pt modelId="{3E26BFA3-19F0-43A2-8A26-1AEEC02A5B74}" type="sibTrans" cxnId="{645646C0-AB06-4A87-A148-179A7C63D205}">
      <dgm:prSet/>
      <dgm:spPr/>
      <dgm:t>
        <a:bodyPr/>
        <a:lstStyle/>
        <a:p>
          <a:endParaRPr lang="ru-RU"/>
        </a:p>
      </dgm:t>
    </dgm:pt>
    <dgm:pt modelId="{6114A86C-20D8-4044-BD0B-D1C4623B25D4}">
      <dgm:prSet/>
      <dgm:spPr/>
      <dgm:t>
        <a:bodyPr/>
        <a:lstStyle/>
        <a:p>
          <a:endParaRPr lang="ru-RU" dirty="0"/>
        </a:p>
      </dgm:t>
    </dgm:pt>
    <dgm:pt modelId="{D2DAA69A-4D01-47ED-9A05-9CBF25EB5E21}" type="parTrans" cxnId="{5ABFDC46-656D-4CA3-AEC8-68BC3B4794E9}">
      <dgm:prSet/>
      <dgm:spPr/>
      <dgm:t>
        <a:bodyPr/>
        <a:lstStyle/>
        <a:p>
          <a:endParaRPr lang="ru-RU"/>
        </a:p>
      </dgm:t>
    </dgm:pt>
    <dgm:pt modelId="{9676A45F-3CE3-44E9-833A-D7021CB322DD}" type="sibTrans" cxnId="{5ABFDC46-656D-4CA3-AEC8-68BC3B4794E9}">
      <dgm:prSet/>
      <dgm:spPr/>
      <dgm:t>
        <a:bodyPr/>
        <a:lstStyle/>
        <a:p>
          <a:endParaRPr lang="ru-RU"/>
        </a:p>
      </dgm:t>
    </dgm:pt>
    <dgm:pt modelId="{A5CD8B07-4BFD-4C99-A785-284B89164655}" type="pres">
      <dgm:prSet presAssocID="{284A13F9-9077-4A86-B127-BA8759ED091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D2957-2B8E-484F-AC7D-65AD3F5E8528}" type="pres">
      <dgm:prSet presAssocID="{284A13F9-9077-4A86-B127-BA8759ED0911}" presName="arrow" presStyleLbl="bgShp" presStyleIdx="0" presStyleCnt="1" custAng="285323" custScaleY="109581" custLinFactNeighborX="-2667" custLinFactNeighborY="1978"/>
      <dgm:spPr/>
    </dgm:pt>
    <dgm:pt modelId="{81429872-E67C-4227-95A1-8ABEA1A3FF4F}" type="pres">
      <dgm:prSet presAssocID="{284A13F9-9077-4A86-B127-BA8759ED0911}" presName="arrowDiagram5" presStyleCnt="0"/>
      <dgm:spPr/>
    </dgm:pt>
    <dgm:pt modelId="{80B56BA8-EEBD-43BB-B7FE-EF63DADD1E5F}" type="pres">
      <dgm:prSet presAssocID="{72C2BE6D-BA0C-42F0-BB4F-3B7DBA58D3E1}" presName="bullet5a" presStyleLbl="node1" presStyleIdx="0" presStyleCnt="5" custLinFactY="-28447" custLinFactNeighborX="-23785" custLinFactNeighborY="-100000"/>
      <dgm:spPr/>
    </dgm:pt>
    <dgm:pt modelId="{6081D416-D558-4EDD-8991-2197A5D0A16F}" type="pres">
      <dgm:prSet presAssocID="{72C2BE6D-BA0C-42F0-BB4F-3B7DBA58D3E1}" presName="textBox5a" presStyleLbl="revTx" presStyleIdx="0" presStyleCnt="5" custScaleX="198263" custLinFactNeighborX="1248" custLinFactNeighborY="1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7D7B-23A7-4FE1-9B86-C7DFECFD0149}" type="pres">
      <dgm:prSet presAssocID="{66C135C3-6E50-4846-AE49-23EE7563FFB0}" presName="bullet5b" presStyleLbl="node1" presStyleIdx="1" presStyleCnt="5" custLinFactNeighborX="-25090" custLinFactNeighborY="-34028"/>
      <dgm:spPr/>
    </dgm:pt>
    <dgm:pt modelId="{BB099BC2-3182-4254-81FB-EA16E66EDABA}" type="pres">
      <dgm:prSet presAssocID="{66C135C3-6E50-4846-AE49-23EE7563FFB0}" presName="textBox5b" presStyleLbl="revTx" presStyleIdx="1" presStyleCnt="5" custScaleX="147640" custLinFactNeighborX="18744" custLinFactNeighborY="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4C9E-0F75-40C7-84B8-FE4489661FFF}" type="pres">
      <dgm:prSet presAssocID="{7CE4FE04-5184-4B14-B488-7256F6EF1EAB}" presName="bullet5c" presStyleLbl="node1" presStyleIdx="2" presStyleCnt="5" custLinFactNeighborX="-3291" custLinFactNeighborY="-40015"/>
      <dgm:spPr/>
    </dgm:pt>
    <dgm:pt modelId="{B14A8478-D15C-4C69-9456-A474AD137C57}" type="pres">
      <dgm:prSet presAssocID="{7CE4FE04-5184-4B14-B488-7256F6EF1EAB}" presName="textBox5c" presStyleLbl="revTx" presStyleIdx="2" presStyleCnt="5" custScaleX="181984" custLinFactNeighborX="42199" custLinFactNeighborY="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A230-A7EC-4F37-A0FA-143A8CDAA7F4}" type="pres">
      <dgm:prSet presAssocID="{D5CB8C11-67EC-472B-A5B7-9F23BAA14C8A}" presName="bullet5d" presStyleLbl="node1" presStyleIdx="3" presStyleCnt="5" custLinFactNeighborX="-2453" custLinFactNeighborY="-30856"/>
      <dgm:spPr/>
    </dgm:pt>
    <dgm:pt modelId="{2466922A-0EE3-45B3-98C3-32910B4BD001}" type="pres">
      <dgm:prSet presAssocID="{D5CB8C11-67EC-472B-A5B7-9F23BAA14C8A}" presName="textBox5d" presStyleLbl="revTx" presStyleIdx="3" presStyleCnt="5" custScaleX="132573" custLinFactNeighborX="-2306" custLinFactNeighborY="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2E22E-0165-4988-9C5F-2903292E73C2}" type="pres">
      <dgm:prSet presAssocID="{FB458A5B-9307-4C55-9564-30085E4FEF16}" presName="bullet5e" presStyleLbl="node1" presStyleIdx="4" presStyleCnt="5" custLinFactNeighborX="-8813" custLinFactNeighborY="-20121"/>
      <dgm:spPr/>
    </dgm:pt>
    <dgm:pt modelId="{64AB8582-8EA8-45FF-9D8F-63702EBB130C}" type="pres">
      <dgm:prSet presAssocID="{FB458A5B-9307-4C55-9564-30085E4FEF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5A8E2-1BD7-4539-B8EB-65F30F18B213}" srcId="{284A13F9-9077-4A86-B127-BA8759ED0911}" destId="{FB458A5B-9307-4C55-9564-30085E4FEF16}" srcOrd="4" destOrd="0" parTransId="{F252EFCB-CC97-46A6-8EF3-A857A63DCD05}" sibTransId="{82574B4F-46C0-450C-957C-3F960AA952BC}"/>
    <dgm:cxn modelId="{14A44D38-F08F-4DFB-B6AB-1565C835479C}" type="presOf" srcId="{66C135C3-6E50-4846-AE49-23EE7563FFB0}" destId="{BB099BC2-3182-4254-81FB-EA16E66EDABA}" srcOrd="0" destOrd="0" presId="urn:microsoft.com/office/officeart/2005/8/layout/arrow2"/>
    <dgm:cxn modelId="{A96B539F-2294-4617-99A8-A5F5D397B471}" srcId="{284A13F9-9077-4A86-B127-BA8759ED0911}" destId="{72C2BE6D-BA0C-42F0-BB4F-3B7DBA58D3E1}" srcOrd="0" destOrd="0" parTransId="{980F713F-87A9-4DF5-9FF8-263F2DD8E371}" sibTransId="{9EB28F8D-FEA8-4D68-B03A-314F9D1A35E2}"/>
    <dgm:cxn modelId="{5ABFDC46-656D-4CA3-AEC8-68BC3B4794E9}" srcId="{284A13F9-9077-4A86-B127-BA8759ED0911}" destId="{6114A86C-20D8-4044-BD0B-D1C4623B25D4}" srcOrd="6" destOrd="0" parTransId="{D2DAA69A-4D01-47ED-9A05-9CBF25EB5E21}" sibTransId="{9676A45F-3CE3-44E9-833A-D7021CB322DD}"/>
    <dgm:cxn modelId="{0067EEAA-ACF3-4B1E-BD48-F2C07FFBE314}" type="presOf" srcId="{284A13F9-9077-4A86-B127-BA8759ED0911}" destId="{A5CD8B07-4BFD-4C99-A785-284B89164655}" srcOrd="0" destOrd="0" presId="urn:microsoft.com/office/officeart/2005/8/layout/arrow2"/>
    <dgm:cxn modelId="{5F6CE21B-D5AA-40E1-B8E6-EF5390535669}" srcId="{284A13F9-9077-4A86-B127-BA8759ED0911}" destId="{D5CB8C11-67EC-472B-A5B7-9F23BAA14C8A}" srcOrd="3" destOrd="0" parTransId="{07C7BBBA-1DDB-4EA3-AB3C-D2C64FEB9047}" sibTransId="{B8EC906B-80EE-47C7-93EA-F3695DE585FD}"/>
    <dgm:cxn modelId="{B0F80467-7DB5-472F-B7D8-432AA56D15B9}" type="presOf" srcId="{D5CB8C11-67EC-472B-A5B7-9F23BAA14C8A}" destId="{2466922A-0EE3-45B3-98C3-32910B4BD001}" srcOrd="0" destOrd="0" presId="urn:microsoft.com/office/officeart/2005/8/layout/arrow2"/>
    <dgm:cxn modelId="{9D0D660E-016A-4DB4-80B0-36FE5DE04C3E}" type="presOf" srcId="{7CE4FE04-5184-4B14-B488-7256F6EF1EAB}" destId="{B14A8478-D15C-4C69-9456-A474AD137C57}" srcOrd="0" destOrd="0" presId="urn:microsoft.com/office/officeart/2005/8/layout/arrow2"/>
    <dgm:cxn modelId="{645646C0-AB06-4A87-A148-179A7C63D205}" srcId="{284A13F9-9077-4A86-B127-BA8759ED0911}" destId="{C3EDD03C-6660-4C39-A0D2-6B18B305662F}" srcOrd="5" destOrd="0" parTransId="{66623816-FBBF-4BC9-A33F-15E7A7DC9C92}" sibTransId="{3E26BFA3-19F0-43A2-8A26-1AEEC02A5B74}"/>
    <dgm:cxn modelId="{AE735A97-E832-4AE0-85E0-E9A6111CFFA4}" srcId="{284A13F9-9077-4A86-B127-BA8759ED0911}" destId="{7CE4FE04-5184-4B14-B488-7256F6EF1EAB}" srcOrd="2" destOrd="0" parTransId="{0777840A-F181-4CE9-90BE-2775FEA0B4AE}" sibTransId="{0BBC21EE-DEEA-4955-A9E2-9F06312D0DAA}"/>
    <dgm:cxn modelId="{93F54440-2F11-42F1-9646-D691EB283C23}" srcId="{284A13F9-9077-4A86-B127-BA8759ED0911}" destId="{66C135C3-6E50-4846-AE49-23EE7563FFB0}" srcOrd="1" destOrd="0" parTransId="{29D2C544-A5E9-4361-8F27-E8886AEFB4B6}" sibTransId="{DC6D7CCB-9A0B-40DA-9098-7D3DE2C700EB}"/>
    <dgm:cxn modelId="{D2F77590-CD2A-4AE2-9A40-78C2102E40AD}" type="presOf" srcId="{FB458A5B-9307-4C55-9564-30085E4FEF16}" destId="{64AB8582-8EA8-45FF-9D8F-63702EBB130C}" srcOrd="0" destOrd="0" presId="urn:microsoft.com/office/officeart/2005/8/layout/arrow2"/>
    <dgm:cxn modelId="{A1AB9147-FC4F-45F0-AFEC-D4F49F6F78CE}" type="presOf" srcId="{72C2BE6D-BA0C-42F0-BB4F-3B7DBA58D3E1}" destId="{6081D416-D558-4EDD-8991-2197A5D0A16F}" srcOrd="0" destOrd="0" presId="urn:microsoft.com/office/officeart/2005/8/layout/arrow2"/>
    <dgm:cxn modelId="{B95C1AE4-BFAC-470A-9860-4DBC87B12019}" type="presParOf" srcId="{A5CD8B07-4BFD-4C99-A785-284B89164655}" destId="{550D2957-2B8E-484F-AC7D-65AD3F5E8528}" srcOrd="0" destOrd="0" presId="urn:microsoft.com/office/officeart/2005/8/layout/arrow2"/>
    <dgm:cxn modelId="{935A8B59-8FCB-428F-AD71-333EAC52D3BD}" type="presParOf" srcId="{A5CD8B07-4BFD-4C99-A785-284B89164655}" destId="{81429872-E67C-4227-95A1-8ABEA1A3FF4F}" srcOrd="1" destOrd="0" presId="urn:microsoft.com/office/officeart/2005/8/layout/arrow2"/>
    <dgm:cxn modelId="{EB7FD300-D7A8-4D73-8B9A-47F272CF6059}" type="presParOf" srcId="{81429872-E67C-4227-95A1-8ABEA1A3FF4F}" destId="{80B56BA8-EEBD-43BB-B7FE-EF63DADD1E5F}" srcOrd="0" destOrd="0" presId="urn:microsoft.com/office/officeart/2005/8/layout/arrow2"/>
    <dgm:cxn modelId="{0A1363A3-526E-4D0F-A143-204040249577}" type="presParOf" srcId="{81429872-E67C-4227-95A1-8ABEA1A3FF4F}" destId="{6081D416-D558-4EDD-8991-2197A5D0A16F}" srcOrd="1" destOrd="0" presId="urn:microsoft.com/office/officeart/2005/8/layout/arrow2"/>
    <dgm:cxn modelId="{FE9963D5-307B-4DCD-917C-D4C72D6C4AF3}" type="presParOf" srcId="{81429872-E67C-4227-95A1-8ABEA1A3FF4F}" destId="{72927D7B-23A7-4FE1-9B86-C7DFECFD0149}" srcOrd="2" destOrd="0" presId="urn:microsoft.com/office/officeart/2005/8/layout/arrow2"/>
    <dgm:cxn modelId="{3E30CFE2-EF2F-436E-B16A-4740BB072C66}" type="presParOf" srcId="{81429872-E67C-4227-95A1-8ABEA1A3FF4F}" destId="{BB099BC2-3182-4254-81FB-EA16E66EDABA}" srcOrd="3" destOrd="0" presId="urn:microsoft.com/office/officeart/2005/8/layout/arrow2"/>
    <dgm:cxn modelId="{CF7876B1-9A03-4898-9FFF-F2A3CE64EA19}" type="presParOf" srcId="{81429872-E67C-4227-95A1-8ABEA1A3FF4F}" destId="{0A8C4C9E-0F75-40C7-84B8-FE4489661FFF}" srcOrd="4" destOrd="0" presId="urn:microsoft.com/office/officeart/2005/8/layout/arrow2"/>
    <dgm:cxn modelId="{1B64E1E8-FA96-4388-B446-E0A4A7FA87E1}" type="presParOf" srcId="{81429872-E67C-4227-95A1-8ABEA1A3FF4F}" destId="{B14A8478-D15C-4C69-9456-A474AD137C57}" srcOrd="5" destOrd="0" presId="urn:microsoft.com/office/officeart/2005/8/layout/arrow2"/>
    <dgm:cxn modelId="{9BC331B6-C801-4C4A-9C64-D3E27B24C916}" type="presParOf" srcId="{81429872-E67C-4227-95A1-8ABEA1A3FF4F}" destId="{0F56A230-A7EC-4F37-A0FA-143A8CDAA7F4}" srcOrd="6" destOrd="0" presId="urn:microsoft.com/office/officeart/2005/8/layout/arrow2"/>
    <dgm:cxn modelId="{46DC6077-F747-4CCD-A300-497E6950CCE4}" type="presParOf" srcId="{81429872-E67C-4227-95A1-8ABEA1A3FF4F}" destId="{2466922A-0EE3-45B3-98C3-32910B4BD001}" srcOrd="7" destOrd="0" presId="urn:microsoft.com/office/officeart/2005/8/layout/arrow2"/>
    <dgm:cxn modelId="{2ED5B108-335A-4440-BE42-F3B96766A789}" type="presParOf" srcId="{81429872-E67C-4227-95A1-8ABEA1A3FF4F}" destId="{8BF2E22E-0165-4988-9C5F-2903292E73C2}" srcOrd="8" destOrd="0" presId="urn:microsoft.com/office/officeart/2005/8/layout/arrow2"/>
    <dgm:cxn modelId="{9E89C6A2-12AA-4755-88CC-690AB12F1DBB}" type="presParOf" srcId="{81429872-E67C-4227-95A1-8ABEA1A3FF4F}" destId="{64AB8582-8EA8-45FF-9D8F-63702EBB130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6298B-EEBF-447B-9D68-B96A61DA55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C2187-6F97-4ACA-A871-D535A4316AEE}">
      <dgm:prSet phldrT="[Текст]" phldr="1"/>
      <dgm:spPr/>
      <dgm:t>
        <a:bodyPr/>
        <a:lstStyle/>
        <a:p>
          <a:endParaRPr lang="ru-RU" dirty="0"/>
        </a:p>
      </dgm:t>
    </dgm:pt>
    <dgm:pt modelId="{33128B2D-68FD-40B9-AB0C-3B6BC88F6B30}" type="parTrans" cxnId="{FA34F83E-B7F5-42FC-8217-3CFAE16BCCF7}">
      <dgm:prSet/>
      <dgm:spPr/>
      <dgm:t>
        <a:bodyPr/>
        <a:lstStyle/>
        <a:p>
          <a:endParaRPr lang="ru-RU"/>
        </a:p>
      </dgm:t>
    </dgm:pt>
    <dgm:pt modelId="{AB4105CE-18FE-4B97-A515-D164A2562FC9}" type="sibTrans" cxnId="{FA34F83E-B7F5-42FC-8217-3CFAE16BCCF7}">
      <dgm:prSet/>
      <dgm:spPr/>
      <dgm:t>
        <a:bodyPr/>
        <a:lstStyle/>
        <a:p>
          <a:endParaRPr lang="ru-RU"/>
        </a:p>
      </dgm:t>
    </dgm:pt>
    <dgm:pt modelId="{3AF8E322-ADAD-4F39-B641-C8A3728A1E79}">
      <dgm:prSet/>
      <dgm:spPr/>
      <dgm:t>
        <a:bodyPr/>
        <a:lstStyle/>
        <a:p>
          <a:endParaRPr lang="ru-RU" dirty="0"/>
        </a:p>
      </dgm:t>
    </dgm:pt>
    <dgm:pt modelId="{61F0C654-5C38-40A5-8B28-1B08D31CCEC1}" type="parTrans" cxnId="{82E1A506-7FAA-43C1-87E6-7AA47BAC93FE}">
      <dgm:prSet/>
      <dgm:spPr/>
      <dgm:t>
        <a:bodyPr/>
        <a:lstStyle/>
        <a:p>
          <a:endParaRPr lang="ru-RU"/>
        </a:p>
      </dgm:t>
    </dgm:pt>
    <dgm:pt modelId="{8BD0C42A-6CE9-49E2-96DA-78BD43B3713C}" type="sibTrans" cxnId="{82E1A506-7FAA-43C1-87E6-7AA47BAC93FE}">
      <dgm:prSet/>
      <dgm:spPr/>
      <dgm:t>
        <a:bodyPr/>
        <a:lstStyle/>
        <a:p>
          <a:endParaRPr lang="ru-RU"/>
        </a:p>
      </dgm:t>
    </dgm:pt>
    <dgm:pt modelId="{767F8E74-8D18-4F9C-8A40-0FCDCAA300B7}" type="pres">
      <dgm:prSet presAssocID="{3EE6298B-EEBF-447B-9D68-B96A61DA55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1AA12-828A-407B-B7B8-FB4A2069A694}" type="pres">
      <dgm:prSet presAssocID="{3EE6298B-EEBF-447B-9D68-B96A61DA55E9}" presName="divider" presStyleLbl="fgShp" presStyleIdx="0" presStyleCnt="1" custLinFactNeighborY="-16666"/>
      <dgm:spPr/>
    </dgm:pt>
    <dgm:pt modelId="{5DDA76F7-450C-40CF-BAB9-A69F203E44CF}" type="pres">
      <dgm:prSet presAssocID="{2D5C2187-6F97-4ACA-A871-D535A4316AEE}" presName="downArrow" presStyleLbl="node1" presStyleIdx="0" presStyleCnt="2"/>
      <dgm:spPr/>
    </dgm:pt>
    <dgm:pt modelId="{DEBAE2D0-88D1-47B5-AD9F-133BAF55FF49}" type="pres">
      <dgm:prSet presAssocID="{2D5C2187-6F97-4ACA-A871-D535A4316AE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CEDA-67B0-45BC-8857-6C038CDCD52E}" type="pres">
      <dgm:prSet presAssocID="{3AF8E322-ADAD-4F39-B641-C8A3728A1E79}" presName="upArrow" presStyleLbl="node1" presStyleIdx="1" presStyleCnt="2"/>
      <dgm:spPr/>
    </dgm:pt>
    <dgm:pt modelId="{A06EA461-6C12-40B4-8613-942BF0E9EDDC}" type="pres">
      <dgm:prSet presAssocID="{3AF8E322-ADAD-4F39-B641-C8A3728A1E7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939C3-16A4-4C41-8463-329FFEA04505}" type="presOf" srcId="{2D5C2187-6F97-4ACA-A871-D535A4316AEE}" destId="{DEBAE2D0-88D1-47B5-AD9F-133BAF55FF49}" srcOrd="0" destOrd="0" presId="urn:microsoft.com/office/officeart/2005/8/layout/arrow3"/>
    <dgm:cxn modelId="{82E1A506-7FAA-43C1-87E6-7AA47BAC93FE}" srcId="{3EE6298B-EEBF-447B-9D68-B96A61DA55E9}" destId="{3AF8E322-ADAD-4F39-B641-C8A3728A1E79}" srcOrd="1" destOrd="0" parTransId="{61F0C654-5C38-40A5-8B28-1B08D31CCEC1}" sibTransId="{8BD0C42A-6CE9-49E2-96DA-78BD43B3713C}"/>
    <dgm:cxn modelId="{FA34F83E-B7F5-42FC-8217-3CFAE16BCCF7}" srcId="{3EE6298B-EEBF-447B-9D68-B96A61DA55E9}" destId="{2D5C2187-6F97-4ACA-A871-D535A4316AEE}" srcOrd="0" destOrd="0" parTransId="{33128B2D-68FD-40B9-AB0C-3B6BC88F6B30}" sibTransId="{AB4105CE-18FE-4B97-A515-D164A2562FC9}"/>
    <dgm:cxn modelId="{54F20C2C-722C-4E07-AF42-BE5A1187DB01}" type="presOf" srcId="{3AF8E322-ADAD-4F39-B641-C8A3728A1E79}" destId="{A06EA461-6C12-40B4-8613-942BF0E9EDDC}" srcOrd="0" destOrd="0" presId="urn:microsoft.com/office/officeart/2005/8/layout/arrow3"/>
    <dgm:cxn modelId="{871E35F9-7FAF-4C55-9F21-F95FECA16C05}" type="presOf" srcId="{3EE6298B-EEBF-447B-9D68-B96A61DA55E9}" destId="{767F8E74-8D18-4F9C-8A40-0FCDCAA300B7}" srcOrd="0" destOrd="0" presId="urn:microsoft.com/office/officeart/2005/8/layout/arrow3"/>
    <dgm:cxn modelId="{D525B3A8-6A6A-4FDC-96FB-E1C70B934FCF}" type="presParOf" srcId="{767F8E74-8D18-4F9C-8A40-0FCDCAA300B7}" destId="{F141AA12-828A-407B-B7B8-FB4A2069A694}" srcOrd="0" destOrd="0" presId="urn:microsoft.com/office/officeart/2005/8/layout/arrow3"/>
    <dgm:cxn modelId="{B10FB8C0-BB58-4CF8-A348-709646007668}" type="presParOf" srcId="{767F8E74-8D18-4F9C-8A40-0FCDCAA300B7}" destId="{5DDA76F7-450C-40CF-BAB9-A69F203E44CF}" srcOrd="1" destOrd="0" presId="urn:microsoft.com/office/officeart/2005/8/layout/arrow3"/>
    <dgm:cxn modelId="{CA03CCA2-E74F-493E-A763-5391BB026FC8}" type="presParOf" srcId="{767F8E74-8D18-4F9C-8A40-0FCDCAA300B7}" destId="{DEBAE2D0-88D1-47B5-AD9F-133BAF55FF49}" srcOrd="2" destOrd="0" presId="urn:microsoft.com/office/officeart/2005/8/layout/arrow3"/>
    <dgm:cxn modelId="{E0D0C1CA-D7B5-4C80-AE54-ABE6FA3DB375}" type="presParOf" srcId="{767F8E74-8D18-4F9C-8A40-0FCDCAA300B7}" destId="{2264CEDA-67B0-45BC-8857-6C038CDCD52E}" srcOrd="3" destOrd="0" presId="urn:microsoft.com/office/officeart/2005/8/layout/arrow3"/>
    <dgm:cxn modelId="{33C90C4A-83BB-4B29-9FD2-190E2DAD4BE5}" type="presParOf" srcId="{767F8E74-8D18-4F9C-8A40-0FCDCAA300B7}" destId="{A06EA461-6C12-40B4-8613-942BF0E9ED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FFB1E-126A-483A-A549-521C7E5C58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9A35DD-1587-4482-99FE-EA41A6A44EFE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ноо</a:t>
          </a:r>
          <a:endParaRPr lang="ru-RU" sz="2000" b="1" dirty="0"/>
        </a:p>
      </dgm:t>
    </dgm:pt>
    <dgm:pt modelId="{D9DDADA2-326B-4789-BA9E-3335347770E7}" type="parTrans" cxnId="{4F2D8C1F-8A4D-4E8C-ACBE-9DC486C0237F}">
      <dgm:prSet/>
      <dgm:spPr/>
      <dgm:t>
        <a:bodyPr/>
        <a:lstStyle/>
        <a:p>
          <a:endParaRPr lang="ru-RU"/>
        </a:p>
      </dgm:t>
    </dgm:pt>
    <dgm:pt modelId="{A8FA9B5F-46ED-4F68-A7FB-11392E18184C}" type="sibTrans" cxnId="{4F2D8C1F-8A4D-4E8C-ACBE-9DC486C0237F}">
      <dgm:prSet/>
      <dgm:spPr/>
      <dgm:t>
        <a:bodyPr/>
        <a:lstStyle/>
        <a:p>
          <a:endParaRPr lang="ru-RU"/>
        </a:p>
      </dgm:t>
    </dgm:pt>
    <dgm:pt modelId="{5D2B5C48-BFE5-446C-9819-639772CA84D8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ооо</a:t>
          </a:r>
          <a:endParaRPr lang="ru-RU" sz="2000" b="1" dirty="0"/>
        </a:p>
      </dgm:t>
    </dgm:pt>
    <dgm:pt modelId="{927705DF-E6C9-41BB-AE49-B0CA616703E8}" type="parTrans" cxnId="{47043AC1-91B4-4B38-B411-C97246A3C8A4}">
      <dgm:prSet/>
      <dgm:spPr/>
      <dgm:t>
        <a:bodyPr/>
        <a:lstStyle/>
        <a:p>
          <a:endParaRPr lang="ru-RU"/>
        </a:p>
      </dgm:t>
    </dgm:pt>
    <dgm:pt modelId="{F593C652-6DD5-4F0E-A86C-B3006D1C46D7}" type="sibTrans" cxnId="{47043AC1-91B4-4B38-B411-C97246A3C8A4}">
      <dgm:prSet/>
      <dgm:spPr/>
      <dgm:t>
        <a:bodyPr/>
        <a:lstStyle/>
        <a:p>
          <a:endParaRPr lang="ru-RU"/>
        </a:p>
      </dgm:t>
    </dgm:pt>
    <dgm:pt modelId="{A52A7BD8-F160-4674-9DBD-FDB4A9276C1D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соо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6B90C435-90A0-41EC-AFDF-24A03983740E}" type="parTrans" cxnId="{5D60FB9C-D49C-427B-BD25-D2284F37E49E}">
      <dgm:prSet/>
      <dgm:spPr/>
      <dgm:t>
        <a:bodyPr/>
        <a:lstStyle/>
        <a:p>
          <a:endParaRPr lang="ru-RU"/>
        </a:p>
      </dgm:t>
    </dgm:pt>
    <dgm:pt modelId="{F076CA0C-3CB1-4854-AC41-7580E6803092}" type="sibTrans" cxnId="{5D60FB9C-D49C-427B-BD25-D2284F37E49E}">
      <dgm:prSet/>
      <dgm:spPr/>
      <dgm:t>
        <a:bodyPr/>
        <a:lstStyle/>
        <a:p>
          <a:endParaRPr lang="ru-RU"/>
        </a:p>
      </dgm:t>
    </dgm:pt>
    <dgm:pt modelId="{647BB4C2-8869-43E3-A380-D8BBA9C919C3}" type="pres">
      <dgm:prSet presAssocID="{499FFB1E-126A-483A-A549-521C7E5C5875}" presName="arrowDiagram" presStyleCnt="0">
        <dgm:presLayoutVars>
          <dgm:chMax val="5"/>
          <dgm:dir/>
          <dgm:resizeHandles val="exact"/>
        </dgm:presLayoutVars>
      </dgm:prSet>
      <dgm:spPr/>
    </dgm:pt>
    <dgm:pt modelId="{EC488CE7-8894-4508-8005-09E5E5B3DFE2}" type="pres">
      <dgm:prSet presAssocID="{499FFB1E-126A-483A-A549-521C7E5C5875}" presName="arrow" presStyleLbl="bgShp" presStyleIdx="0" presStyleCn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9709C19-7CCA-429E-A3C6-59F5DE241EF5}" type="pres">
      <dgm:prSet presAssocID="{499FFB1E-126A-483A-A549-521C7E5C5875}" presName="arrowDiagram3" presStyleCnt="0"/>
      <dgm:spPr/>
    </dgm:pt>
    <dgm:pt modelId="{2008E741-1FA2-428B-B834-55FB1C28299A}" type="pres">
      <dgm:prSet presAssocID="{FA9A35DD-1587-4482-99FE-EA41A6A44EFE}" presName="bullet3a" presStyleLbl="node1" presStyleIdx="0" presStyleCnt="3"/>
      <dgm:spPr/>
    </dgm:pt>
    <dgm:pt modelId="{0F91CEF9-51A5-42FE-B355-3537712ECCEF}" type="pres">
      <dgm:prSet presAssocID="{FA9A35DD-1587-4482-99FE-EA41A6A44EF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9643-C9C2-4347-8C3F-F97FAEAD7D30}" type="pres">
      <dgm:prSet presAssocID="{5D2B5C48-BFE5-446C-9819-639772CA84D8}" presName="bullet3b" presStyleLbl="node1" presStyleIdx="1" presStyleCnt="3"/>
      <dgm:spPr/>
    </dgm:pt>
    <dgm:pt modelId="{B3CDF3CE-A925-468B-BE99-875B61CD2233}" type="pres">
      <dgm:prSet presAssocID="{5D2B5C48-BFE5-446C-9819-639772CA84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E07B4-B4A2-4F4A-8D8D-E47B10D27D29}" type="pres">
      <dgm:prSet presAssocID="{A52A7BD8-F160-4674-9DBD-FDB4A9276C1D}" presName="bullet3c" presStyleLbl="node1" presStyleIdx="2" presStyleCnt="3"/>
      <dgm:spPr/>
    </dgm:pt>
    <dgm:pt modelId="{6F595437-94D4-4972-A8C8-F9A23EDB80CD}" type="pres">
      <dgm:prSet presAssocID="{A52A7BD8-F160-4674-9DBD-FDB4A9276C1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0FB9C-D49C-427B-BD25-D2284F37E49E}" srcId="{499FFB1E-126A-483A-A549-521C7E5C5875}" destId="{A52A7BD8-F160-4674-9DBD-FDB4A9276C1D}" srcOrd="2" destOrd="0" parTransId="{6B90C435-90A0-41EC-AFDF-24A03983740E}" sibTransId="{F076CA0C-3CB1-4854-AC41-7580E6803092}"/>
    <dgm:cxn modelId="{47043AC1-91B4-4B38-B411-C97246A3C8A4}" srcId="{499FFB1E-126A-483A-A549-521C7E5C5875}" destId="{5D2B5C48-BFE5-446C-9819-639772CA84D8}" srcOrd="1" destOrd="0" parTransId="{927705DF-E6C9-41BB-AE49-B0CA616703E8}" sibTransId="{F593C652-6DD5-4F0E-A86C-B3006D1C46D7}"/>
    <dgm:cxn modelId="{4F2D8C1F-8A4D-4E8C-ACBE-9DC486C0237F}" srcId="{499FFB1E-126A-483A-A549-521C7E5C5875}" destId="{FA9A35DD-1587-4482-99FE-EA41A6A44EFE}" srcOrd="0" destOrd="0" parTransId="{D9DDADA2-326B-4789-BA9E-3335347770E7}" sibTransId="{A8FA9B5F-46ED-4F68-A7FB-11392E18184C}"/>
    <dgm:cxn modelId="{17CC2110-2968-45E7-8D10-0128B6A0435B}" type="presOf" srcId="{FA9A35DD-1587-4482-99FE-EA41A6A44EFE}" destId="{0F91CEF9-51A5-42FE-B355-3537712ECCEF}" srcOrd="0" destOrd="0" presId="urn:microsoft.com/office/officeart/2005/8/layout/arrow2"/>
    <dgm:cxn modelId="{59A21597-AE36-4D2C-9CDC-E179D0CB00C4}" type="presOf" srcId="{A52A7BD8-F160-4674-9DBD-FDB4A9276C1D}" destId="{6F595437-94D4-4972-A8C8-F9A23EDB80CD}" srcOrd="0" destOrd="0" presId="urn:microsoft.com/office/officeart/2005/8/layout/arrow2"/>
    <dgm:cxn modelId="{67E7BEB6-AAC9-4C27-A8DF-86188190AEB5}" type="presOf" srcId="{5D2B5C48-BFE5-446C-9819-639772CA84D8}" destId="{B3CDF3CE-A925-468B-BE99-875B61CD2233}" srcOrd="0" destOrd="0" presId="urn:microsoft.com/office/officeart/2005/8/layout/arrow2"/>
    <dgm:cxn modelId="{E0296F25-8BC0-46FF-AE48-5BABF09E45AB}" type="presOf" srcId="{499FFB1E-126A-483A-A549-521C7E5C5875}" destId="{647BB4C2-8869-43E3-A380-D8BBA9C919C3}" srcOrd="0" destOrd="0" presId="urn:microsoft.com/office/officeart/2005/8/layout/arrow2"/>
    <dgm:cxn modelId="{83AA333E-EF3D-4185-9576-210D899A3B98}" type="presParOf" srcId="{647BB4C2-8869-43E3-A380-D8BBA9C919C3}" destId="{EC488CE7-8894-4508-8005-09E5E5B3DFE2}" srcOrd="0" destOrd="0" presId="urn:microsoft.com/office/officeart/2005/8/layout/arrow2"/>
    <dgm:cxn modelId="{FF277270-61A3-4DEC-B331-7FD6C85B9109}" type="presParOf" srcId="{647BB4C2-8869-43E3-A380-D8BBA9C919C3}" destId="{89709C19-7CCA-429E-A3C6-59F5DE241EF5}" srcOrd="1" destOrd="0" presId="urn:microsoft.com/office/officeart/2005/8/layout/arrow2"/>
    <dgm:cxn modelId="{97512247-49B8-48BD-976B-8D0903C5A33A}" type="presParOf" srcId="{89709C19-7CCA-429E-A3C6-59F5DE241EF5}" destId="{2008E741-1FA2-428B-B834-55FB1C28299A}" srcOrd="0" destOrd="0" presId="urn:microsoft.com/office/officeart/2005/8/layout/arrow2"/>
    <dgm:cxn modelId="{F2A05203-C403-4FC5-8E2E-F73E4DD14212}" type="presParOf" srcId="{89709C19-7CCA-429E-A3C6-59F5DE241EF5}" destId="{0F91CEF9-51A5-42FE-B355-3537712ECCEF}" srcOrd="1" destOrd="0" presId="urn:microsoft.com/office/officeart/2005/8/layout/arrow2"/>
    <dgm:cxn modelId="{BC002CB5-9C06-41FE-8E5D-FD0A995660E5}" type="presParOf" srcId="{89709C19-7CCA-429E-A3C6-59F5DE241EF5}" destId="{500F9643-C9C2-4347-8C3F-F97FAEAD7D30}" srcOrd="2" destOrd="0" presId="urn:microsoft.com/office/officeart/2005/8/layout/arrow2"/>
    <dgm:cxn modelId="{67028A20-212A-4FDE-8C7E-4B6DF13AD809}" type="presParOf" srcId="{89709C19-7CCA-429E-A3C6-59F5DE241EF5}" destId="{B3CDF3CE-A925-468B-BE99-875B61CD2233}" srcOrd="3" destOrd="0" presId="urn:microsoft.com/office/officeart/2005/8/layout/arrow2"/>
    <dgm:cxn modelId="{0856206C-A36F-4B07-8B22-4F7AF822CB34}" type="presParOf" srcId="{89709C19-7CCA-429E-A3C6-59F5DE241EF5}" destId="{AE4E07B4-B4A2-4F4A-8D8D-E47B10D27D29}" srcOrd="4" destOrd="0" presId="urn:microsoft.com/office/officeart/2005/8/layout/arrow2"/>
    <dgm:cxn modelId="{7E7DB85A-AA05-46CF-BBE0-5958474B3CF5}" type="presParOf" srcId="{89709C19-7CCA-429E-A3C6-59F5DE241EF5}" destId="{6F595437-94D4-4972-A8C8-F9A23EDB80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C98A2-7611-4E44-A353-4EE76552F484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356EB-5AA6-442D-A6C7-0682CE7D7405}">
      <dgm:prSet phldrT="[Текст]" custT="1"/>
      <dgm:spPr/>
      <dgm:t>
        <a:bodyPr/>
        <a:lstStyle/>
        <a:p>
          <a:r>
            <a:rPr lang="ru-RU" sz="2000" b="1" u="none" dirty="0" smtClean="0">
              <a:solidFill>
                <a:srgbClr val="A50021"/>
              </a:solidFill>
            </a:rPr>
            <a:t>Среднее общее образование направлено на:</a:t>
          </a:r>
          <a:endParaRPr lang="ru-RU" sz="2000" b="1" u="none" dirty="0">
            <a:solidFill>
              <a:srgbClr val="A50021"/>
            </a:solidFill>
          </a:endParaRPr>
        </a:p>
      </dgm:t>
    </dgm:pt>
    <dgm:pt modelId="{8F609021-30C7-4746-A2EF-EB1BA87A2263}" type="parTrans" cxnId="{C72818D4-BC15-475B-B7F8-C33A33C1F14E}">
      <dgm:prSet/>
      <dgm:spPr/>
      <dgm:t>
        <a:bodyPr/>
        <a:lstStyle/>
        <a:p>
          <a:endParaRPr lang="ru-RU"/>
        </a:p>
      </dgm:t>
    </dgm:pt>
    <dgm:pt modelId="{3E32157A-949F-4255-BCDE-DD0D3B89C0AB}" type="sibTrans" cxnId="{C72818D4-BC15-475B-B7F8-C33A33C1F14E}">
      <dgm:prSet/>
      <dgm:spPr/>
      <dgm:t>
        <a:bodyPr/>
        <a:lstStyle/>
        <a:p>
          <a:endParaRPr lang="ru-RU"/>
        </a:p>
      </dgm:t>
    </dgm:pt>
    <dgm:pt modelId="{95FAC6A3-7391-43D8-AF21-EF84E729591A}">
      <dgm:prSet phldrT="[Текст]" custT="1"/>
      <dgm:spPr/>
      <dgm:t>
        <a:bodyPr/>
        <a:lstStyle/>
        <a:p>
          <a:r>
            <a:rPr lang="ru-RU" sz="2400" b="1" dirty="0" smtClean="0"/>
            <a:t>развитие интереса к познанию и творческих способностей обучающегося</a:t>
          </a:r>
          <a:endParaRPr lang="ru-RU" sz="1700" b="1" dirty="0"/>
        </a:p>
      </dgm:t>
    </dgm:pt>
    <dgm:pt modelId="{508638EC-5799-4D72-9AD7-C7984865B321}" type="parTrans" cxnId="{32F7A576-DAB9-478E-85F9-4E95CFDACF3B}">
      <dgm:prSet/>
      <dgm:spPr/>
      <dgm:t>
        <a:bodyPr/>
        <a:lstStyle/>
        <a:p>
          <a:endParaRPr lang="ru-RU"/>
        </a:p>
      </dgm:t>
    </dgm:pt>
    <dgm:pt modelId="{7D068A87-09D4-4986-ADB1-81B3F746C36F}" type="sibTrans" cxnId="{32F7A576-DAB9-478E-85F9-4E95CFDACF3B}">
      <dgm:prSet/>
      <dgm:spPr/>
      <dgm:t>
        <a:bodyPr/>
        <a:lstStyle/>
        <a:p>
          <a:endParaRPr lang="ru-RU"/>
        </a:p>
      </dgm:t>
    </dgm:pt>
    <dgm:pt modelId="{56FD1126-310D-4F95-B7B1-5AA4B4C7E719}">
      <dgm:prSet phldrT="[Текст]" custT="1"/>
      <dgm:spPr/>
      <dgm:t>
        <a:bodyPr/>
        <a:lstStyle/>
        <a:p>
          <a:r>
            <a:rPr lang="ru-RU" sz="2000" b="1" dirty="0" smtClean="0"/>
            <a:t>формирование навыков самостоятельной учебной деятельности, индивидуализация  и профессиональная ориентация содержания среднего общего образования</a:t>
          </a:r>
          <a:endParaRPr lang="ru-RU" sz="1700" b="1" dirty="0"/>
        </a:p>
      </dgm:t>
    </dgm:pt>
    <dgm:pt modelId="{023FFAFA-48AF-4B6D-B461-1FFC53110EF1}" type="parTrans" cxnId="{7F66754B-D29B-4AE5-BC52-9916981EEC08}">
      <dgm:prSet/>
      <dgm:spPr/>
      <dgm:t>
        <a:bodyPr/>
        <a:lstStyle/>
        <a:p>
          <a:endParaRPr lang="ru-RU"/>
        </a:p>
      </dgm:t>
    </dgm:pt>
    <dgm:pt modelId="{1693F424-2337-4611-BE1F-0259E0C7D7B9}" type="sibTrans" cxnId="{7F66754B-D29B-4AE5-BC52-9916981EEC08}">
      <dgm:prSet/>
      <dgm:spPr/>
      <dgm:t>
        <a:bodyPr/>
        <a:lstStyle/>
        <a:p>
          <a:endParaRPr lang="ru-RU"/>
        </a:p>
      </dgm:t>
    </dgm:pt>
    <dgm:pt modelId="{359CEEE0-5F5F-4246-AA76-7999E610FDA4}">
      <dgm:prSet phldrT="[Текст]" custT="1"/>
      <dgm:spPr/>
      <dgm:t>
        <a:bodyPr/>
        <a:lstStyle/>
        <a:p>
          <a:r>
            <a:rPr lang="ru-RU" sz="2000" b="1" dirty="0" smtClean="0"/>
            <a:t>подготовку обучающегося к жизни в обществе, самостоятельному жизненному выбору, продолжению образования и началу профессиональной деятельности</a:t>
          </a:r>
          <a:endParaRPr lang="ru-RU" sz="2000" b="1" dirty="0"/>
        </a:p>
      </dgm:t>
    </dgm:pt>
    <dgm:pt modelId="{CC0D8066-DE09-4317-9270-8D01FBFD86A1}" type="parTrans" cxnId="{76BCB77D-5040-4A45-9BA8-91362016DB15}">
      <dgm:prSet/>
      <dgm:spPr/>
      <dgm:t>
        <a:bodyPr/>
        <a:lstStyle/>
        <a:p>
          <a:endParaRPr lang="ru-RU"/>
        </a:p>
      </dgm:t>
    </dgm:pt>
    <dgm:pt modelId="{3A2E6365-D905-410A-846E-9052F1D85530}" type="sibTrans" cxnId="{76BCB77D-5040-4A45-9BA8-91362016DB15}">
      <dgm:prSet/>
      <dgm:spPr/>
      <dgm:t>
        <a:bodyPr/>
        <a:lstStyle/>
        <a:p>
          <a:endParaRPr lang="ru-RU"/>
        </a:p>
      </dgm:t>
    </dgm:pt>
    <dgm:pt modelId="{C5733567-15EE-4EC7-A275-C0A55730AF14}">
      <dgm:prSet/>
      <dgm:spPr/>
      <dgm:t>
        <a:bodyPr/>
        <a:lstStyle/>
        <a:p>
          <a:endParaRPr lang="ru-RU" dirty="0"/>
        </a:p>
      </dgm:t>
    </dgm:pt>
    <dgm:pt modelId="{A3DE84D2-84AF-41E9-9028-527B908201BE}" type="parTrans" cxnId="{611A4142-59F0-49A7-A1D4-C4A5FCB36FC2}">
      <dgm:prSet/>
      <dgm:spPr/>
      <dgm:t>
        <a:bodyPr/>
        <a:lstStyle/>
        <a:p>
          <a:endParaRPr lang="ru-RU"/>
        </a:p>
      </dgm:t>
    </dgm:pt>
    <dgm:pt modelId="{E52E2020-F2E5-46CA-BB0B-B6F68E7CF004}" type="sibTrans" cxnId="{611A4142-59F0-49A7-A1D4-C4A5FCB36FC2}">
      <dgm:prSet/>
      <dgm:spPr/>
      <dgm:t>
        <a:bodyPr/>
        <a:lstStyle/>
        <a:p>
          <a:endParaRPr lang="ru-RU"/>
        </a:p>
      </dgm:t>
    </dgm:pt>
    <dgm:pt modelId="{31E98D2D-1CCD-4862-9610-BBEA3EA2D69D}">
      <dgm:prSet phldrT="[Текст]" custT="1"/>
      <dgm:spPr/>
      <dgm:t>
        <a:bodyPr/>
        <a:lstStyle/>
        <a:p>
          <a:r>
            <a:rPr lang="ru-RU" sz="2400" b="1" dirty="0" smtClean="0"/>
            <a:t>дальнейшее становление и формирование личности обучающегося</a:t>
          </a:r>
          <a:endParaRPr lang="ru-RU" sz="2400" b="1" dirty="0"/>
        </a:p>
      </dgm:t>
    </dgm:pt>
    <dgm:pt modelId="{CB5A0996-BEB7-4E18-8FAD-E2B511B609E5}" type="sibTrans" cxnId="{A2A8249B-0752-4B8A-9E1C-1015FC4A6A5A}">
      <dgm:prSet/>
      <dgm:spPr/>
      <dgm:t>
        <a:bodyPr/>
        <a:lstStyle/>
        <a:p>
          <a:endParaRPr lang="ru-RU"/>
        </a:p>
      </dgm:t>
    </dgm:pt>
    <dgm:pt modelId="{CDBC32B4-A8B1-448B-9D0A-3AD1C8DF8BDD}" type="parTrans" cxnId="{A2A8249B-0752-4B8A-9E1C-1015FC4A6A5A}">
      <dgm:prSet/>
      <dgm:spPr/>
      <dgm:t>
        <a:bodyPr/>
        <a:lstStyle/>
        <a:p>
          <a:endParaRPr lang="ru-RU"/>
        </a:p>
      </dgm:t>
    </dgm:pt>
    <dgm:pt modelId="{36BFA704-B7BE-4CCA-A0FA-A173145FF251}" type="pres">
      <dgm:prSet presAssocID="{AD5C98A2-7611-4E44-A353-4EE76552F4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EFFE4-5D36-473B-B16D-966425C4802B}" type="pres">
      <dgm:prSet presAssocID="{AD5C98A2-7611-4E44-A353-4EE76552F484}" presName="matrix" presStyleCnt="0"/>
      <dgm:spPr/>
      <dgm:t>
        <a:bodyPr/>
        <a:lstStyle/>
        <a:p>
          <a:endParaRPr lang="ru-RU"/>
        </a:p>
      </dgm:t>
    </dgm:pt>
    <dgm:pt modelId="{0B51EF6F-B951-4A14-9C7A-31BDA4DDB10D}" type="pres">
      <dgm:prSet presAssocID="{AD5C98A2-7611-4E44-A353-4EE76552F484}" presName="tile1" presStyleLbl="node1" presStyleIdx="0" presStyleCnt="4" custLinFactNeighborY="0"/>
      <dgm:spPr/>
      <dgm:t>
        <a:bodyPr/>
        <a:lstStyle/>
        <a:p>
          <a:endParaRPr lang="ru-RU"/>
        </a:p>
      </dgm:t>
    </dgm:pt>
    <dgm:pt modelId="{8F4B35B8-C3E5-4040-BD52-505BE6856B18}" type="pres">
      <dgm:prSet presAssocID="{AD5C98A2-7611-4E44-A353-4EE76552F4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5B50-98E8-44E1-AE38-42FB240919EA}" type="pres">
      <dgm:prSet presAssocID="{AD5C98A2-7611-4E44-A353-4EE76552F484}" presName="tile2" presStyleLbl="node1" presStyleIdx="1" presStyleCnt="4"/>
      <dgm:spPr/>
      <dgm:t>
        <a:bodyPr/>
        <a:lstStyle/>
        <a:p>
          <a:endParaRPr lang="ru-RU"/>
        </a:p>
      </dgm:t>
    </dgm:pt>
    <dgm:pt modelId="{269C987A-B449-4897-953B-92A0C9114AD0}" type="pres">
      <dgm:prSet presAssocID="{AD5C98A2-7611-4E44-A353-4EE76552F4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CA1AB-2708-43C5-BFD8-FF6846A33BEC}" type="pres">
      <dgm:prSet presAssocID="{AD5C98A2-7611-4E44-A353-4EE76552F484}" presName="tile3" presStyleLbl="node1" presStyleIdx="2" presStyleCnt="4"/>
      <dgm:spPr/>
      <dgm:t>
        <a:bodyPr/>
        <a:lstStyle/>
        <a:p>
          <a:endParaRPr lang="ru-RU"/>
        </a:p>
      </dgm:t>
    </dgm:pt>
    <dgm:pt modelId="{ACF0837B-0F57-4A9F-969F-FAC1D959C137}" type="pres">
      <dgm:prSet presAssocID="{AD5C98A2-7611-4E44-A353-4EE76552F4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FFE6E-13D4-446E-B877-A4DC2DFBD556}" type="pres">
      <dgm:prSet presAssocID="{AD5C98A2-7611-4E44-A353-4EE76552F484}" presName="tile4" presStyleLbl="node1" presStyleIdx="3" presStyleCnt="4"/>
      <dgm:spPr/>
      <dgm:t>
        <a:bodyPr/>
        <a:lstStyle/>
        <a:p>
          <a:endParaRPr lang="ru-RU"/>
        </a:p>
      </dgm:t>
    </dgm:pt>
    <dgm:pt modelId="{72599F16-84CA-4876-B6D4-5076F9A31A9D}" type="pres">
      <dgm:prSet presAssocID="{AD5C98A2-7611-4E44-A353-4EE76552F4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FB13-67C7-4CA4-9EC7-6DCC83175F60}" type="pres">
      <dgm:prSet presAssocID="{AD5C98A2-7611-4E44-A353-4EE76552F484}" presName="centerTile" presStyleLbl="fgShp" presStyleIdx="0" presStyleCnt="1" custScaleX="93093" custScaleY="777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02C15-7B6F-4FFA-9F4A-580A54E29D10}" type="presOf" srcId="{FE1356EB-5AA6-442D-A6C7-0682CE7D7405}" destId="{2B6CFB13-67C7-4CA4-9EC7-6DCC83175F60}" srcOrd="0" destOrd="0" presId="urn:microsoft.com/office/officeart/2005/8/layout/matrix1"/>
    <dgm:cxn modelId="{7F66754B-D29B-4AE5-BC52-9916981EEC08}" srcId="{FE1356EB-5AA6-442D-A6C7-0682CE7D7405}" destId="{56FD1126-310D-4F95-B7B1-5AA4B4C7E719}" srcOrd="2" destOrd="0" parTransId="{023FFAFA-48AF-4B6D-B461-1FFC53110EF1}" sibTransId="{1693F424-2337-4611-BE1F-0259E0C7D7B9}"/>
    <dgm:cxn modelId="{6EC6DC9A-7BB9-4A4F-B584-770112492A3C}" type="presOf" srcId="{95FAC6A3-7391-43D8-AF21-EF84E729591A}" destId="{02875B50-98E8-44E1-AE38-42FB240919EA}" srcOrd="0" destOrd="0" presId="urn:microsoft.com/office/officeart/2005/8/layout/matrix1"/>
    <dgm:cxn modelId="{A2A8249B-0752-4B8A-9E1C-1015FC4A6A5A}" srcId="{FE1356EB-5AA6-442D-A6C7-0682CE7D7405}" destId="{31E98D2D-1CCD-4862-9610-BBEA3EA2D69D}" srcOrd="0" destOrd="0" parTransId="{CDBC32B4-A8B1-448B-9D0A-3AD1C8DF8BDD}" sibTransId="{CB5A0996-BEB7-4E18-8FAD-E2B511B609E5}"/>
    <dgm:cxn modelId="{F6BE3C65-52D5-42A5-85FB-E61BBE154FD8}" type="presOf" srcId="{31E98D2D-1CCD-4862-9610-BBEA3EA2D69D}" destId="{0B51EF6F-B951-4A14-9C7A-31BDA4DDB10D}" srcOrd="0" destOrd="0" presId="urn:microsoft.com/office/officeart/2005/8/layout/matrix1"/>
    <dgm:cxn modelId="{56D52F7C-D528-4B7A-89AB-40C5D752B4E1}" type="presOf" srcId="{359CEEE0-5F5F-4246-AA76-7999E610FDA4}" destId="{343FFE6E-13D4-446E-B877-A4DC2DFBD556}" srcOrd="0" destOrd="0" presId="urn:microsoft.com/office/officeart/2005/8/layout/matrix1"/>
    <dgm:cxn modelId="{C72818D4-BC15-475B-B7F8-C33A33C1F14E}" srcId="{AD5C98A2-7611-4E44-A353-4EE76552F484}" destId="{FE1356EB-5AA6-442D-A6C7-0682CE7D7405}" srcOrd="0" destOrd="0" parTransId="{8F609021-30C7-4746-A2EF-EB1BA87A2263}" sibTransId="{3E32157A-949F-4255-BCDE-DD0D3B89C0AB}"/>
    <dgm:cxn modelId="{F34FD83E-C804-433F-BFD3-CD52CFC0E261}" type="presOf" srcId="{56FD1126-310D-4F95-B7B1-5AA4B4C7E719}" destId="{3BFCA1AB-2708-43C5-BFD8-FF6846A33BEC}" srcOrd="0" destOrd="0" presId="urn:microsoft.com/office/officeart/2005/8/layout/matrix1"/>
    <dgm:cxn modelId="{D93F5AB9-8DA6-4C5B-ADE9-5C6E14CF1F6E}" type="presOf" srcId="{31E98D2D-1CCD-4862-9610-BBEA3EA2D69D}" destId="{8F4B35B8-C3E5-4040-BD52-505BE6856B18}" srcOrd="1" destOrd="0" presId="urn:microsoft.com/office/officeart/2005/8/layout/matrix1"/>
    <dgm:cxn modelId="{5FBE1418-22E9-479A-84C5-827F7B409A31}" type="presOf" srcId="{95FAC6A3-7391-43D8-AF21-EF84E729591A}" destId="{269C987A-B449-4897-953B-92A0C9114AD0}" srcOrd="1" destOrd="0" presId="urn:microsoft.com/office/officeart/2005/8/layout/matrix1"/>
    <dgm:cxn modelId="{32F7A576-DAB9-478E-85F9-4E95CFDACF3B}" srcId="{FE1356EB-5AA6-442D-A6C7-0682CE7D7405}" destId="{95FAC6A3-7391-43D8-AF21-EF84E729591A}" srcOrd="1" destOrd="0" parTransId="{508638EC-5799-4D72-9AD7-C7984865B321}" sibTransId="{7D068A87-09D4-4986-ADB1-81B3F746C36F}"/>
    <dgm:cxn modelId="{2E78DA8E-5D3B-4531-BDE8-4C88E5EE3EF2}" type="presOf" srcId="{56FD1126-310D-4F95-B7B1-5AA4B4C7E719}" destId="{ACF0837B-0F57-4A9F-969F-FAC1D959C137}" srcOrd="1" destOrd="0" presId="urn:microsoft.com/office/officeart/2005/8/layout/matrix1"/>
    <dgm:cxn modelId="{6825C756-F996-4CCF-929D-F4F24254C343}" type="presOf" srcId="{AD5C98A2-7611-4E44-A353-4EE76552F484}" destId="{36BFA704-B7BE-4CCA-A0FA-A173145FF251}" srcOrd="0" destOrd="0" presId="urn:microsoft.com/office/officeart/2005/8/layout/matrix1"/>
    <dgm:cxn modelId="{611A4142-59F0-49A7-A1D4-C4A5FCB36FC2}" srcId="{FE1356EB-5AA6-442D-A6C7-0682CE7D7405}" destId="{C5733567-15EE-4EC7-A275-C0A55730AF14}" srcOrd="4" destOrd="0" parTransId="{A3DE84D2-84AF-41E9-9028-527B908201BE}" sibTransId="{E52E2020-F2E5-46CA-BB0B-B6F68E7CF004}"/>
    <dgm:cxn modelId="{76BCB77D-5040-4A45-9BA8-91362016DB15}" srcId="{FE1356EB-5AA6-442D-A6C7-0682CE7D7405}" destId="{359CEEE0-5F5F-4246-AA76-7999E610FDA4}" srcOrd="3" destOrd="0" parTransId="{CC0D8066-DE09-4317-9270-8D01FBFD86A1}" sibTransId="{3A2E6365-D905-410A-846E-9052F1D85530}"/>
    <dgm:cxn modelId="{D96A176E-C50F-4510-BBC4-87B409501ADE}" type="presOf" srcId="{359CEEE0-5F5F-4246-AA76-7999E610FDA4}" destId="{72599F16-84CA-4876-B6D4-5076F9A31A9D}" srcOrd="1" destOrd="0" presId="urn:microsoft.com/office/officeart/2005/8/layout/matrix1"/>
    <dgm:cxn modelId="{F6C092A2-D075-4F22-996F-6EB05F6990EA}" type="presParOf" srcId="{36BFA704-B7BE-4CCA-A0FA-A173145FF251}" destId="{41AEFFE4-5D36-473B-B16D-966425C4802B}" srcOrd="0" destOrd="0" presId="urn:microsoft.com/office/officeart/2005/8/layout/matrix1"/>
    <dgm:cxn modelId="{8AD90B50-7599-4534-A7DA-F974F6FA26EF}" type="presParOf" srcId="{41AEFFE4-5D36-473B-B16D-966425C4802B}" destId="{0B51EF6F-B951-4A14-9C7A-31BDA4DDB10D}" srcOrd="0" destOrd="0" presId="urn:microsoft.com/office/officeart/2005/8/layout/matrix1"/>
    <dgm:cxn modelId="{70961F31-7D27-4CBC-8D6A-8772DF825C5A}" type="presParOf" srcId="{41AEFFE4-5D36-473B-B16D-966425C4802B}" destId="{8F4B35B8-C3E5-4040-BD52-505BE6856B18}" srcOrd="1" destOrd="0" presId="urn:microsoft.com/office/officeart/2005/8/layout/matrix1"/>
    <dgm:cxn modelId="{CFE8B43E-9EDA-45C1-93EE-A0FF36ED4DB7}" type="presParOf" srcId="{41AEFFE4-5D36-473B-B16D-966425C4802B}" destId="{02875B50-98E8-44E1-AE38-42FB240919EA}" srcOrd="2" destOrd="0" presId="urn:microsoft.com/office/officeart/2005/8/layout/matrix1"/>
    <dgm:cxn modelId="{D7266DB8-96AA-4228-A34C-AE5D5B7B08FC}" type="presParOf" srcId="{41AEFFE4-5D36-473B-B16D-966425C4802B}" destId="{269C987A-B449-4897-953B-92A0C9114AD0}" srcOrd="3" destOrd="0" presId="urn:microsoft.com/office/officeart/2005/8/layout/matrix1"/>
    <dgm:cxn modelId="{D551985A-10C0-4C5C-A092-4A3643ACC4C6}" type="presParOf" srcId="{41AEFFE4-5D36-473B-B16D-966425C4802B}" destId="{3BFCA1AB-2708-43C5-BFD8-FF6846A33BEC}" srcOrd="4" destOrd="0" presId="urn:microsoft.com/office/officeart/2005/8/layout/matrix1"/>
    <dgm:cxn modelId="{DF40B59F-40A4-4471-A664-A187136CCAF6}" type="presParOf" srcId="{41AEFFE4-5D36-473B-B16D-966425C4802B}" destId="{ACF0837B-0F57-4A9F-969F-FAC1D959C137}" srcOrd="5" destOrd="0" presId="urn:microsoft.com/office/officeart/2005/8/layout/matrix1"/>
    <dgm:cxn modelId="{2D6D39BF-B3D0-44A3-B00A-06F8966778B9}" type="presParOf" srcId="{41AEFFE4-5D36-473B-B16D-966425C4802B}" destId="{343FFE6E-13D4-446E-B877-A4DC2DFBD556}" srcOrd="6" destOrd="0" presId="urn:microsoft.com/office/officeart/2005/8/layout/matrix1"/>
    <dgm:cxn modelId="{8ED91AEC-93CB-4F5A-ABC5-77FB967ABD75}" type="presParOf" srcId="{41AEFFE4-5D36-473B-B16D-966425C4802B}" destId="{72599F16-84CA-4876-B6D4-5076F9A31A9D}" srcOrd="7" destOrd="0" presId="urn:microsoft.com/office/officeart/2005/8/layout/matrix1"/>
    <dgm:cxn modelId="{E56CA8C3-9131-4848-B9A9-B0D580D54407}" type="presParOf" srcId="{36BFA704-B7BE-4CCA-A0FA-A173145FF251}" destId="{2B6CFB13-67C7-4CA4-9EC7-6DCC83175F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2957-2B8E-484F-AC7D-65AD3F5E8528}">
      <dsp:nvSpPr>
        <dsp:cNvPr id="0" name=""/>
        <dsp:cNvSpPr/>
      </dsp:nvSpPr>
      <dsp:spPr>
        <a:xfrm rot="285323">
          <a:off x="-206435" y="-6"/>
          <a:ext cx="7740352" cy="530122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B56BA8-EEBD-43BB-B7FE-EF63DADD1E5F}">
      <dsp:nvSpPr>
        <dsp:cNvPr id="0" name=""/>
        <dsp:cNvSpPr/>
      </dsp:nvSpPr>
      <dsp:spPr>
        <a:xfrm>
          <a:off x="720080" y="3600400"/>
          <a:ext cx="178028" cy="178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1D416-D558-4EDD-8991-2197A5D0A16F}">
      <dsp:nvSpPr>
        <dsp:cNvPr id="0" name=""/>
        <dsp:cNvSpPr/>
      </dsp:nvSpPr>
      <dsp:spPr>
        <a:xfrm>
          <a:off x="365906" y="4077068"/>
          <a:ext cx="2010359" cy="115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sz="1800" kern="1200" dirty="0"/>
        </a:p>
      </dsp:txBody>
      <dsp:txXfrm>
        <a:off x="365906" y="4077068"/>
        <a:ext cx="2010359" cy="1151377"/>
      </dsp:txXfrm>
    </dsp:sp>
    <dsp:sp modelId="{72927D7B-23A7-4FE1-9B86-C7DFECFD0149}">
      <dsp:nvSpPr>
        <dsp:cNvPr id="0" name=""/>
        <dsp:cNvSpPr/>
      </dsp:nvSpPr>
      <dsp:spPr>
        <a:xfrm>
          <a:off x="1656184" y="2808313"/>
          <a:ext cx="278652" cy="2786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99BC2-3182-4254-81FB-EA16E66EDABA}">
      <dsp:nvSpPr>
        <dsp:cNvPr id="0" name=""/>
        <dsp:cNvSpPr/>
      </dsp:nvSpPr>
      <dsp:spPr>
        <a:xfrm>
          <a:off x="1800203" y="3140971"/>
          <a:ext cx="1897024" cy="20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5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600" b="1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1800203" y="3140971"/>
        <a:ext cx="1897024" cy="2027004"/>
      </dsp:txXfrm>
    </dsp:sp>
    <dsp:sp modelId="{0A8C4C9E-0F75-40C7-84B8-FE4489661FFF}">
      <dsp:nvSpPr>
        <dsp:cNvPr id="0" name=""/>
        <dsp:cNvSpPr/>
      </dsp:nvSpPr>
      <dsp:spPr>
        <a:xfrm>
          <a:off x="2952327" y="2016226"/>
          <a:ext cx="371536" cy="371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A8478-D15C-4C69-9456-A474AD137C57}">
      <dsp:nvSpPr>
        <dsp:cNvPr id="0" name=""/>
        <dsp:cNvSpPr/>
      </dsp:nvSpPr>
      <dsp:spPr>
        <a:xfrm>
          <a:off x="3168354" y="2420891"/>
          <a:ext cx="2718637" cy="271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6" charset="0"/>
            </a:rPr>
            <a:t>Способность к самообразован</a:t>
          </a:r>
          <a:r>
            <a:rPr lang="ru-RU" sz="1800" b="0" kern="1200" dirty="0" smtClean="0">
              <a:latin typeface="Cambria" pitchFamily="16" charset="0"/>
            </a:rPr>
            <a:t>ию </a:t>
          </a:r>
          <a:endParaRPr lang="ru-RU" sz="1800" kern="1200" dirty="0"/>
        </a:p>
      </dsp:txBody>
      <dsp:txXfrm>
        <a:off x="3168354" y="2420891"/>
        <a:ext cx="2718637" cy="2718798"/>
      </dsp:txXfrm>
    </dsp:sp>
    <dsp:sp modelId="{0F56A230-A7EC-4F37-A0FA-143A8CDAA7F4}">
      <dsp:nvSpPr>
        <dsp:cNvPr id="0" name=""/>
        <dsp:cNvSpPr/>
      </dsp:nvSpPr>
      <dsp:spPr>
        <a:xfrm>
          <a:off x="4392488" y="1440162"/>
          <a:ext cx="479901" cy="479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6922A-0EE3-45B3-98C3-32910B4BD001}">
      <dsp:nvSpPr>
        <dsp:cNvPr id="0" name=""/>
        <dsp:cNvSpPr/>
      </dsp:nvSpPr>
      <dsp:spPr>
        <a:xfrm>
          <a:off x="4356386" y="1916840"/>
          <a:ext cx="2052323" cy="324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800" b="1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4356386" y="1916840"/>
        <a:ext cx="2052323" cy="3241272"/>
      </dsp:txXfrm>
    </dsp:sp>
    <dsp:sp modelId="{8BF2E22E-0165-4988-9C5F-2903292E73C2}">
      <dsp:nvSpPr>
        <dsp:cNvPr id="0" name=""/>
        <dsp:cNvSpPr/>
      </dsp:nvSpPr>
      <dsp:spPr>
        <a:xfrm>
          <a:off x="5832647" y="1080120"/>
          <a:ext cx="611487" cy="6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B8582-8EA8-45FF-9D8F-63702EBB130C}">
      <dsp:nvSpPr>
        <dsp:cNvPr id="0" name=""/>
        <dsp:cNvSpPr/>
      </dsp:nvSpPr>
      <dsp:spPr>
        <a:xfrm>
          <a:off x="6192281" y="1508902"/>
          <a:ext cx="1548070" cy="356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1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6" charset="0"/>
            </a:rPr>
            <a:t>Смена социальных ролей</a:t>
          </a:r>
          <a:endParaRPr lang="ru-RU" sz="1600" b="1" kern="1200" dirty="0"/>
        </a:p>
      </dsp:txBody>
      <dsp:txXfrm>
        <a:off x="6192281" y="1508902"/>
        <a:ext cx="1548070" cy="3560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1AA12-828A-407B-B7B8-FB4A2069A694}">
      <dsp:nvSpPr>
        <dsp:cNvPr id="0" name=""/>
        <dsp:cNvSpPr/>
      </dsp:nvSpPr>
      <dsp:spPr>
        <a:xfrm rot="21300000">
          <a:off x="3314" y="262571"/>
          <a:ext cx="1073490" cy="12293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A76F7-450C-40CF-BAB9-A69F203E44CF}">
      <dsp:nvSpPr>
        <dsp:cNvPr id="0" name=""/>
        <dsp:cNvSpPr/>
      </dsp:nvSpPr>
      <dsp:spPr>
        <a:xfrm>
          <a:off x="129614" y="36004"/>
          <a:ext cx="324036" cy="2880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E2D0-88D1-47B5-AD9F-133BAF55FF49}">
      <dsp:nvSpPr>
        <dsp:cNvPr id="0" name=""/>
        <dsp:cNvSpPr/>
      </dsp:nvSpPr>
      <dsp:spPr>
        <a:xfrm>
          <a:off x="572463" y="0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572463" y="0"/>
        <a:ext cx="345638" cy="302433"/>
      </dsp:txXfrm>
    </dsp:sp>
    <dsp:sp modelId="{2264CEDA-67B0-45BC-8857-6C038CDCD52E}">
      <dsp:nvSpPr>
        <dsp:cNvPr id="0" name=""/>
        <dsp:cNvSpPr/>
      </dsp:nvSpPr>
      <dsp:spPr>
        <a:xfrm>
          <a:off x="626469" y="396044"/>
          <a:ext cx="324036" cy="2880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A461-6C12-40B4-8613-942BF0E9EDDC}">
      <dsp:nvSpPr>
        <dsp:cNvPr id="0" name=""/>
        <dsp:cNvSpPr/>
      </dsp:nvSpPr>
      <dsp:spPr>
        <a:xfrm>
          <a:off x="162018" y="417646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62018" y="417646"/>
        <a:ext cx="345638" cy="302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8CE7-8894-4508-8005-09E5E5B3DFE2}">
      <dsp:nvSpPr>
        <dsp:cNvPr id="0" name=""/>
        <dsp:cNvSpPr/>
      </dsp:nvSpPr>
      <dsp:spPr>
        <a:xfrm>
          <a:off x="115212" y="0"/>
          <a:ext cx="4954150" cy="3096344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8E741-1FA2-428B-B834-55FB1C28299A}">
      <dsp:nvSpPr>
        <dsp:cNvPr id="0" name=""/>
        <dsp:cNvSpPr/>
      </dsp:nvSpPr>
      <dsp:spPr>
        <a:xfrm>
          <a:off x="744389" y="2137096"/>
          <a:ext cx="128807" cy="128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1CEF9-51A5-42FE-B355-3537712ECCEF}">
      <dsp:nvSpPr>
        <dsp:cNvPr id="0" name=""/>
        <dsp:cNvSpPr/>
      </dsp:nvSpPr>
      <dsp:spPr>
        <a:xfrm>
          <a:off x="808793" y="2201500"/>
          <a:ext cx="1154317" cy="89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ноо</a:t>
          </a:r>
          <a:endParaRPr lang="ru-RU" sz="2000" b="1" kern="1200" dirty="0"/>
        </a:p>
      </dsp:txBody>
      <dsp:txXfrm>
        <a:off x="808793" y="2201500"/>
        <a:ext cx="1154317" cy="894843"/>
      </dsp:txXfrm>
    </dsp:sp>
    <dsp:sp modelId="{500F9643-C9C2-4347-8C3F-F97FAEAD7D30}">
      <dsp:nvSpPr>
        <dsp:cNvPr id="0" name=""/>
        <dsp:cNvSpPr/>
      </dsp:nvSpPr>
      <dsp:spPr>
        <a:xfrm>
          <a:off x="1881367" y="1295510"/>
          <a:ext cx="232845" cy="232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F3CE-A925-468B-BE99-875B61CD2233}">
      <dsp:nvSpPr>
        <dsp:cNvPr id="0" name=""/>
        <dsp:cNvSpPr/>
      </dsp:nvSpPr>
      <dsp:spPr>
        <a:xfrm>
          <a:off x="1997789" y="1411932"/>
          <a:ext cx="1188996" cy="168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ооо</a:t>
          </a:r>
          <a:endParaRPr lang="ru-RU" sz="2000" b="1" kern="1200" dirty="0"/>
        </a:p>
      </dsp:txBody>
      <dsp:txXfrm>
        <a:off x="1997789" y="1411932"/>
        <a:ext cx="1188996" cy="1684411"/>
      </dsp:txXfrm>
    </dsp:sp>
    <dsp:sp modelId="{AE4E07B4-B4A2-4F4A-8D8D-E47B10D27D29}">
      <dsp:nvSpPr>
        <dsp:cNvPr id="0" name=""/>
        <dsp:cNvSpPr/>
      </dsp:nvSpPr>
      <dsp:spPr>
        <a:xfrm>
          <a:off x="3248712" y="783375"/>
          <a:ext cx="322019" cy="322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95437-94D4-4972-A8C8-F9A23EDB80CD}">
      <dsp:nvSpPr>
        <dsp:cNvPr id="0" name=""/>
        <dsp:cNvSpPr/>
      </dsp:nvSpPr>
      <dsp:spPr>
        <a:xfrm>
          <a:off x="3409722" y="944384"/>
          <a:ext cx="1188996" cy="215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соо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3409722" y="944384"/>
        <a:ext cx="1188996" cy="2151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1EF6F-B951-4A14-9C7A-31BDA4DDB10D}">
      <dsp:nvSpPr>
        <dsp:cNvPr id="0" name=""/>
        <dsp:cNvSpPr/>
      </dsp:nvSpPr>
      <dsp:spPr>
        <a:xfrm rot="16200000">
          <a:off x="702078" y="-702078"/>
          <a:ext cx="2592288" cy="39964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дальнейшее становление и формирование личности обучающегося</a:t>
          </a:r>
          <a:endParaRPr lang="ru-RU" sz="2400" b="1" kern="1200" dirty="0"/>
        </a:p>
      </dsp:txBody>
      <dsp:txXfrm rot="5400000">
        <a:off x="-1" y="1"/>
        <a:ext cx="3996444" cy="1944216"/>
      </dsp:txXfrm>
    </dsp:sp>
    <dsp:sp modelId="{02875B50-98E8-44E1-AE38-42FB240919EA}">
      <dsp:nvSpPr>
        <dsp:cNvPr id="0" name=""/>
        <dsp:cNvSpPr/>
      </dsp:nvSpPr>
      <dsp:spPr>
        <a:xfrm>
          <a:off x="3996444" y="0"/>
          <a:ext cx="3996444" cy="259228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интереса к познанию и творческих способностей обучающегося</a:t>
          </a:r>
          <a:endParaRPr lang="ru-RU" sz="1700" b="1" kern="1200" dirty="0"/>
        </a:p>
      </dsp:txBody>
      <dsp:txXfrm>
        <a:off x="3996444" y="0"/>
        <a:ext cx="3996444" cy="1944216"/>
      </dsp:txXfrm>
    </dsp:sp>
    <dsp:sp modelId="{3BFCA1AB-2708-43C5-BFD8-FF6846A33BEC}">
      <dsp:nvSpPr>
        <dsp:cNvPr id="0" name=""/>
        <dsp:cNvSpPr/>
      </dsp:nvSpPr>
      <dsp:spPr>
        <a:xfrm rot="10800000">
          <a:off x="0" y="2592288"/>
          <a:ext cx="3996444" cy="259228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 навыков самостоятельной учебной деятельности, индивидуализация  и профессиональная ориентация содержания среднего общего образования</a:t>
          </a:r>
          <a:endParaRPr lang="ru-RU" sz="1700" b="1" kern="1200" dirty="0"/>
        </a:p>
      </dsp:txBody>
      <dsp:txXfrm rot="10800000">
        <a:off x="0" y="3240359"/>
        <a:ext cx="3996444" cy="1944216"/>
      </dsp:txXfrm>
    </dsp:sp>
    <dsp:sp modelId="{343FFE6E-13D4-446E-B877-A4DC2DFBD556}">
      <dsp:nvSpPr>
        <dsp:cNvPr id="0" name=""/>
        <dsp:cNvSpPr/>
      </dsp:nvSpPr>
      <dsp:spPr>
        <a:xfrm rot="5400000">
          <a:off x="4698522" y="1890209"/>
          <a:ext cx="2592288" cy="39964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подготовку обучающегося к жизни в обществе, самостоятельному жизненному выбору, продолжению образования и началу профессиональной деятельности</a:t>
          </a:r>
          <a:endParaRPr lang="ru-RU" sz="2000" b="1" kern="1200" dirty="0"/>
        </a:p>
      </dsp:txBody>
      <dsp:txXfrm rot="-5400000">
        <a:off x="3996444" y="3240360"/>
        <a:ext cx="3996444" cy="1944216"/>
      </dsp:txXfrm>
    </dsp:sp>
    <dsp:sp modelId="{2B6CFB13-67C7-4CA4-9EC7-6DCC83175F60}">
      <dsp:nvSpPr>
        <dsp:cNvPr id="0" name=""/>
        <dsp:cNvSpPr/>
      </dsp:nvSpPr>
      <dsp:spPr>
        <a:xfrm>
          <a:off x="2880321" y="2088230"/>
          <a:ext cx="2232245" cy="1008114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rgbClr val="A50021"/>
              </a:solidFill>
            </a:rPr>
            <a:t>Среднее общее образование направлено на:</a:t>
          </a:r>
          <a:endParaRPr lang="ru-RU" sz="2000" b="1" u="none" kern="1200" dirty="0">
            <a:solidFill>
              <a:srgbClr val="A50021"/>
            </a:solidFill>
          </a:endParaRPr>
        </a:p>
      </dsp:txBody>
      <dsp:txXfrm>
        <a:off x="2929533" y="2137442"/>
        <a:ext cx="2133821" cy="909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E410-34CB-4368-83C0-65DCB078CFD4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0BC9-0712-4D30-9939-4BFF2EEEB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0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7472B-9FA5-4E7F-8F5B-9F2803C6DF48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E5D1-CEF8-441C-A93B-9C8F99F34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7" tIns="46170" rIns="92337" bIns="46170" anchor="b"/>
          <a:lstStyle>
            <a:lvl1pPr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5B2B51-C82E-4F30-8504-8163225FFB02}" type="slidenum">
              <a:rPr lang="ru-RU" altLang="ru-RU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ru-RU" altLang="ru-RU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5" tIns="46173" rIns="92345" bIns="46173" anchor="b"/>
          <a:lstStyle/>
          <a:p>
            <a:pPr algn="r"/>
            <a:fld id="{C5F829C5-76EB-4BE3-855F-32E95FDE4F69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452" y="-20766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324" y="2655767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25" y="4109101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1" y="2966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93" y="1356242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730902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644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539" y="4113834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294" y="-24098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51" y="5474401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358900"/>
            <a:ext cx="72072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2111134"/>
            <a:ext cx="51147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3481939"/>
            <a:ext cx="51147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6153867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Death_to_stock_photography_Vibrant-(9-of-10).jp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452" y="-20766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Death_to_stock_communicate_hands_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324" y="2655767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photography_Vibrant-(10-of-10)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25" y="4109101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communicate_hands_5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1" y="2966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9-.jp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93" y="1356242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730902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4" y="5486502"/>
            <a:ext cx="1037699" cy="13835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6" descr="DeathtoStock_Clementine10.jpg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644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Death_to_stock_communicate_hands_4.jpg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539" y="4113834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toStock_Simplify3.jpg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_to_stock_communicate_hands_1.jpg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294" y="-24098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3.jpg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51" y="5474401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1" y="1358900"/>
            <a:ext cx="5143499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2655767"/>
            <a:ext cx="32208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34174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11"/>
            <a:ext cx="971700" cy="1295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6" y="4113835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1" y="2743267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29684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«Особенности реализации ФГОС СОО первые результаты, опыт, перспективы»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71415"/>
            <a:ext cx="2786082" cy="5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5452878"/>
            <a:ext cx="2071670" cy="14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575" y="2111135"/>
            <a:ext cx="5114700" cy="817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Результаты проектной деятельности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574" y="3481939"/>
            <a:ext cx="5414945" cy="104639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/>
              <a:t> ИП – все учащиеся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Научно-практические конференции различных уровней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090058" y="2655767"/>
            <a:ext cx="4898571" cy="1546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b="1" dirty="0"/>
              <a:t>урок </a:t>
            </a:r>
            <a:r>
              <a:rPr lang="ru-RU" b="1" dirty="0" err="1"/>
              <a:t>фгос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 миф или реальность?</a:t>
            </a:r>
            <a:br>
              <a:rPr lang="ru-RU" b="1" dirty="0"/>
            </a:br>
            <a:r>
              <a:rPr lang="ru-RU" b="1" dirty="0"/>
              <a:t>праздники или будни?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522514" y="1596099"/>
            <a:ext cx="6932645" cy="8716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Откуда берётся потребность в </a:t>
            </a:r>
            <a:r>
              <a:rPr lang="ru-RU" sz="2400" b="1" dirty="0" smtClean="0">
                <a:solidFill>
                  <a:srgbClr val="002060"/>
                </a:solidFill>
              </a:rPr>
              <a:t>новом уроке?</a:t>
            </a:r>
            <a:endParaRPr lang="en" sz="2400" b="1" dirty="0">
              <a:solidFill>
                <a:srgbClr val="002060"/>
              </a:solidFill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4982548" y="2764335"/>
            <a:ext cx="2360645" cy="2112464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4D77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uli"/>
                <a:ea typeface="Muli"/>
                <a:cs typeface="Muli"/>
                <a:sym typeface="Muli"/>
              </a:rPr>
              <a:t>Выбирается стратегия привлечения ресурсов</a:t>
            </a:r>
            <a:endParaRPr lang="en" b="1" dirty="0">
              <a:solidFill>
                <a:srgbClr val="00206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2640564" y="2764334"/>
            <a:ext cx="2444621" cy="2112463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uli"/>
                <a:ea typeface="Muli"/>
                <a:cs typeface="Muli"/>
                <a:sym typeface="Muli"/>
              </a:rPr>
              <a:t>Возникают потребности</a:t>
            </a:r>
            <a:br>
              <a:rPr lang="ru-RU" b="1" dirty="0">
                <a:solidFill>
                  <a:srgbClr val="002060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ru-RU" b="1" dirty="0">
                <a:solidFill>
                  <a:srgbClr val="002060"/>
                </a:solidFill>
                <a:latin typeface="Muli"/>
                <a:ea typeface="Muli"/>
                <a:cs typeface="Muli"/>
                <a:sym typeface="Muli"/>
              </a:rPr>
              <a:t>в ресурсах</a:t>
            </a:r>
            <a:endParaRPr lang="en" b="1" dirty="0">
              <a:solidFill>
                <a:srgbClr val="00206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298581" y="2764334"/>
            <a:ext cx="2528596" cy="2112463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Muli"/>
                <a:ea typeface="Muli"/>
                <a:cs typeface="Muli"/>
                <a:sym typeface="Muli"/>
              </a:rPr>
              <a:t>Формулируются образовательные результаты</a:t>
            </a:r>
            <a:endParaRPr lang="en" b="1" dirty="0">
              <a:solidFill>
                <a:srgbClr val="00206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285852" y="571480"/>
            <a:ext cx="2928958" cy="138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новый </a:t>
            </a:r>
            <a:r>
              <a:rPr lang="ru-RU" sz="2400" b="1" dirty="0" smtClean="0"/>
              <a:t>урок ? </a:t>
            </a:r>
            <a:endParaRPr lang="ru-RU" sz="2400" b="1" dirty="0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5357818" y="571480"/>
            <a:ext cx="3032740" cy="130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новый результат </a:t>
            </a:r>
            <a:r>
              <a:rPr lang="ru-RU" sz="2000" b="1" dirty="0" smtClean="0"/>
              <a:t>урока?</a:t>
            </a:r>
            <a:endParaRPr lang="ru-RU" dirty="0"/>
          </a:p>
        </p:txBody>
      </p:sp>
      <p:sp>
        <p:nvSpPr>
          <p:cNvPr id="8" name="Shape 332"/>
          <p:cNvSpPr txBox="1">
            <a:spLocks/>
          </p:cNvSpPr>
          <p:nvPr/>
        </p:nvSpPr>
        <p:spPr>
          <a:xfrm>
            <a:off x="4286248" y="357166"/>
            <a:ext cx="1091683" cy="53841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142875"/>
            <a:ext cx="7786688" cy="57150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Гимназия №14  ключевые принципы</a:t>
            </a:r>
            <a:endParaRPr lang="ru-RU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39750" y="1165225"/>
            <a:ext cx="81438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Особенности процесса достижения образовательных результатов:</a:t>
            </a:r>
          </a:p>
          <a:p>
            <a:endParaRPr lang="ru-RU" alt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75" y="2060575"/>
            <a:ext cx="4248150" cy="857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От созерцания – к активному действию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2375" y="3457575"/>
            <a:ext cx="4248150" cy="857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Интерактивные формы моделирования, проектирования, исследования</a:t>
            </a:r>
          </a:p>
        </p:txBody>
      </p:sp>
      <p:pic>
        <p:nvPicPr>
          <p:cNvPr id="13320" name="Рисунок 11" descr="C:\Documents and Settings\аносова\Рабочий стол\фото\биолог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714884"/>
            <a:ext cx="23764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714884"/>
            <a:ext cx="22113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5" descr="C:\Documents and Settings\аносова\Local Settings\Temporary Internet Files\Content.Word\IMGP6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714884"/>
            <a:ext cx="2500330" cy="18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153400" cy="46085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ambria" pitchFamily="18" charset="0"/>
              </a:rPr>
              <a:t>Современные педагогические технологии для реализации  ФГОС:</a:t>
            </a:r>
            <a:endParaRPr lang="ru-RU" sz="28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Технология развития критического мышления учащихся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 Технология проектного обучения 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 Технология проблемного обучения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 Технология формирования универсальных учебных действий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 Технология оценки достижения планируемых образовательных результатов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Технологии электронного обучения</a:t>
            </a:r>
          </a:p>
          <a:p>
            <a:endParaRPr lang="ru-RU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70723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Проектный подход как система управления развитием Гимназии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3738" y="500063"/>
            <a:ext cx="7180262" cy="4308475"/>
          </a:xfrm>
          <a:noFill/>
        </p:spPr>
      </p:pic>
      <p:pic>
        <p:nvPicPr>
          <p:cNvPr id="14339" name="Picture 7" descr="C:\Documents and Settings\аносова\Рабочий стол\ярмарка\e-learning\IMGP6451-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2786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2875" y="142875"/>
            <a:ext cx="2214563" cy="18573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Средствами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Е-</a:t>
            </a:r>
            <a:r>
              <a:rPr lang="en-US" sz="2000" b="1" dirty="0">
                <a:solidFill>
                  <a:srgbClr val="C00000"/>
                </a:solidFill>
              </a:rPr>
              <a:t>learning </a:t>
            </a:r>
            <a:r>
              <a:rPr lang="ru-RU" sz="2000" b="1" dirty="0">
                <a:solidFill>
                  <a:srgbClr val="C00000"/>
                </a:solidFill>
              </a:rPr>
              <a:t>являются: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289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аносова\Рабочий стол\ярмарка\e-learning\IMGP6437-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783138"/>
            <a:ext cx="29178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14438" y="71438"/>
            <a:ext cx="7000875" cy="4286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Электронная среда – образовательная среда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2875" y="514350"/>
          <a:ext cx="9001125" cy="6337351"/>
        </p:xfrm>
        <a:graphic>
          <a:graphicData uri="http://schemas.openxmlformats.org/drawingml/2006/table">
            <a:tbl>
              <a:tblPr/>
              <a:tblGrid>
                <a:gridCol w="1551807"/>
                <a:gridCol w="3258472"/>
                <a:gridCol w="4190846"/>
              </a:tblGrid>
              <a:tr h="307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ресурса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15434">
                <a:tc rowSpan="15"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Интерактивные 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среды 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сервисы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«Национальная открытая школа -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openschool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  Русский язык  Ин.яз  Биология Физика Химия История Обществознание Начальная школа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«Российская электронная школа - resh.edu.ru»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  Русский язык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Ин.яз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География Биология Физика Химия История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Обществознание Начальная школа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eznaika.pro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  Русский язык  Биология  Физика  Химия  История  Обществознание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ahoot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  Биология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kype.com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Socrative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LearningApps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Puzzle English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Googlmaps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Google Earth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География   Иностранный язык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Google Classroom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История   Обществознание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Дистационные курсы  на платформе «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liademy»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Лаборатория знаний «Бином»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«Открытый класс»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Начальная школа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«Учи.ру»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Начальная школа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6" marR="188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14438" y="71438"/>
            <a:ext cx="7000875" cy="4286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Электронная среда – образовательная среда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2875" y="514350"/>
          <a:ext cx="8893175" cy="6416788"/>
        </p:xfrm>
        <a:graphic>
          <a:graphicData uri="http://schemas.openxmlformats.org/drawingml/2006/table">
            <a:tbl>
              <a:tblPr/>
              <a:tblGrid>
                <a:gridCol w="1533196"/>
                <a:gridCol w="3219394"/>
                <a:gridCol w="4140585"/>
              </a:tblGrid>
              <a:tr h="473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ресурса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73429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Специализиро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ванные образователь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программы и платформы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GeoGebra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«Живая математика»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Samsung school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   Обществознание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Цифровые лаборатории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Биология  Химия  Физика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Биологические симуляторы  - «Биологический конструктор: 1С»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Виртуальные лаборатории «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Virtulab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Биология  Химия  Физика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«Живая физика»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Экономический симулятор «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Project expert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«Наглядная школа»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Информационно-правовая система «Гарант»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«ЛОГОмиры»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845" marR="188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87A27425-0DCF-4544-A7E2-A1953705BB0E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015" y="1108077"/>
            <a:ext cx="8742485" cy="4525963"/>
          </a:xfrm>
        </p:spPr>
        <p:txBody>
          <a:bodyPr>
            <a:normAutofit fontScale="85000" lnSpcReduction="10000"/>
          </a:bodyPr>
          <a:lstStyle/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Ориентированность на знания и использование новых технологий</a:t>
            </a:r>
          </a:p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Активное стремление расширить жизненный горизонт</a:t>
            </a:r>
          </a:p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Установка на рациональное использование  своего времени и проектирование  своего будущего</a:t>
            </a:r>
          </a:p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Активное финансовое поведение</a:t>
            </a:r>
          </a:p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Здоровый и безопасный образ жизни</a:t>
            </a:r>
          </a:p>
          <a:p>
            <a:pPr marL="609600" indent="-428625" eaLnBrk="1" hangingPunct="1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Эффективное социальное сотрудничество в условиях глобализации</a:t>
            </a:r>
          </a:p>
          <a:p>
            <a:pPr marL="609600" indent="-428625" eaLnBrk="1" hangingPunct="1">
              <a:buFontTx/>
              <a:buNone/>
            </a:pPr>
            <a:endParaRPr lang="ru-RU" altLang="ru-RU" dirty="0" smtClean="0"/>
          </a:p>
          <a:p>
            <a:pPr marL="609600" indent="-428625" eaLnBrk="1" hangingPunct="1">
              <a:buFontTx/>
              <a:buNone/>
            </a:pPr>
            <a:endParaRPr lang="ru-RU" altLang="ru-RU" dirty="0" smtClean="0"/>
          </a:p>
          <a:p>
            <a:pPr marL="609600" indent="-428625" eaLnBrk="1" hangingPunct="1">
              <a:buFont typeface="Wingdings" pitchFamily="2" charset="2"/>
              <a:buChar char="Ø"/>
            </a:pPr>
            <a:endParaRPr lang="ru-RU" alt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7300" y="333375"/>
            <a:ext cx="7315200" cy="581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altLang="ru-RU" sz="3200" b="1" kern="0" dirty="0" smtClean="0">
                <a:solidFill>
                  <a:srgbClr val="C00000"/>
                </a:solidFill>
                <a:latin typeface="Cambria" pitchFamily="18" charset="0"/>
              </a:rPr>
              <a:t>Человек </a:t>
            </a:r>
            <a:r>
              <a:rPr lang="en-US" altLang="ru-RU" sz="3200" b="1" kern="0" dirty="0" smtClean="0">
                <a:solidFill>
                  <a:srgbClr val="C00000"/>
                </a:solidFill>
                <a:latin typeface="Cambria" pitchFamily="18" charset="0"/>
              </a:rPr>
              <a:t>XXI</a:t>
            </a:r>
            <a:r>
              <a:rPr lang="ru-RU" altLang="ru-RU" sz="3200" b="1" kern="0" dirty="0" smtClean="0">
                <a:solidFill>
                  <a:srgbClr val="C00000"/>
                </a:solidFill>
                <a:latin typeface="Cambria" pitchFamily="18" charset="0"/>
              </a:rPr>
              <a:t> века</a:t>
            </a:r>
          </a:p>
        </p:txBody>
      </p:sp>
    </p:spTree>
    <p:extLst>
      <p:ext uri="{BB962C8B-B14F-4D97-AF65-F5344CB8AC3E}">
        <p14:creationId xmlns:p14="http://schemas.microsoft.com/office/powerpoint/2010/main" val="27411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225" y="1233488"/>
            <a:ext cx="5472113" cy="1439862"/>
          </a:xfrm>
          <a:prstGeom prst="rect">
            <a:avLst/>
          </a:prstGeom>
          <a:solidFill>
            <a:schemeClr val="tx2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250825" y="1414463"/>
            <a:ext cx="5124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chemeClr val="bg1"/>
                </a:solidFill>
                <a:latin typeface="Franklin Gothic Demi" pitchFamily="34" charset="0"/>
              </a:rPr>
              <a:t>«НОВОЕ» пространство для</a:t>
            </a:r>
          </a:p>
          <a:p>
            <a:r>
              <a:rPr lang="ru-RU" altLang="ru-RU" sz="3200">
                <a:solidFill>
                  <a:schemeClr val="bg1"/>
                </a:solidFill>
                <a:latin typeface="Franklin Gothic Demi" pitchFamily="34" charset="0"/>
              </a:rPr>
              <a:t> «НОВЫХ» результатов</a:t>
            </a:r>
            <a:endParaRPr lang="ru-RU" altLang="ru-RU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143512"/>
            <a:ext cx="2071670" cy="14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5786454"/>
            <a:ext cx="2786082" cy="5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714750" y="785813"/>
            <a:ext cx="4714875" cy="264318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</a:rPr>
              <a:t>Инфраструктура образовательного пространства</a:t>
            </a:r>
          </a:p>
        </p:txBody>
      </p:sp>
      <p:pic>
        <p:nvPicPr>
          <p:cNvPr id="10243" name="Рисунок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2875"/>
            <a:ext cx="30003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357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аносова\Рабочий стол\ярмарка\e-learning\IMGP6437-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4286250"/>
            <a:ext cx="35718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313" y="4286250"/>
            <a:ext cx="3536950" cy="2359025"/>
          </a:xfrm>
          <a:noFill/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57438"/>
            <a:ext cx="2967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42875"/>
            <a:ext cx="32686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30003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724525" y="0"/>
            <a:ext cx="2808288" cy="20875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9" name="Заголовок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929563" cy="1214438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u="sng" smtClean="0"/>
              <a:t> </a:t>
            </a:r>
            <a:r>
              <a:rPr lang="ru-RU" altLang="ru-RU" sz="3200" b="1" u="sng" smtClean="0">
                <a:solidFill>
                  <a:srgbClr val="C00000"/>
                </a:solidFill>
              </a:rPr>
              <a:t>Мобильность и вариативность</a:t>
            </a:r>
            <a:endParaRPr lang="ru-RU" altLang="ru-RU" sz="36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429125"/>
            <a:ext cx="3286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Users\Петраков\Desktop\Сайт\Сайт-2017\Инфраструктура от Аносовой\для проекта инфраструктуры!\фото ифраструктур\CIMG94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71500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2" descr="C:\Users\user\Desktop\кабинет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2857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29194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2571750"/>
            <a:ext cx="8229600" cy="1143000"/>
          </a:xfrm>
        </p:spPr>
        <p:txBody>
          <a:bodyPr/>
          <a:lstStyle/>
          <a:p>
            <a:r>
              <a:rPr lang="ru-RU" altLang="ru-RU" sz="3200" b="1" u="sng" smtClean="0">
                <a:solidFill>
                  <a:srgbClr val="C00000"/>
                </a:solidFill>
              </a:rPr>
              <a:t>Пространство для организации проектной и исследовательской деятельности</a:t>
            </a:r>
            <a:endParaRPr lang="ru-RU" altLang="ru-RU" sz="3200" u="sng" smtClean="0">
              <a:solidFill>
                <a:srgbClr val="C00000"/>
              </a:solidFill>
            </a:endParaRPr>
          </a:p>
        </p:txBody>
      </p:sp>
      <p:pic>
        <p:nvPicPr>
          <p:cNvPr id="12291" name="Picture 4" descr="E:\фото доя доклада\Кабинеты-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45418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C:\Users\user\Desktop\работа\для проекта инфраструктуры!\фото ифраструктур\CIMG94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21431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DSCN20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000500"/>
            <a:ext cx="29289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C:\Users\user\Desktop\Гимназия - кабинеты - 2017\IMG_43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7860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C:\Users\user\AppData\Local\Microsoft\Windows\Temporary Internet Files\Content.Word\IMG_43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21431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06" y="1423329"/>
            <a:ext cx="8512176" cy="46401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7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03648" y="404664"/>
          <a:ext cx="77403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0" y="260350"/>
            <a:ext cx="1763713" cy="6337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Школа 2008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68313" y="981075"/>
            <a:ext cx="90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Школа </a:t>
            </a: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2020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331913" y="0"/>
            <a:ext cx="596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ФГОС: Сегодня – в «Завтра»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788" y="5473700"/>
            <a:ext cx="28432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«Завтра»: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глобализация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гиперконкуренция</a:t>
            </a:r>
            <a:endParaRPr kumimoji="1" lang="ru-RU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сверхбыстрая смена технологий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интернет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самоорганизация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757" y="1746355"/>
            <a:ext cx="615553" cy="408541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Быстро меняющийся мир </a:t>
            </a:r>
          </a:p>
        </p:txBody>
      </p:sp>
      <p:pic>
        <p:nvPicPr>
          <p:cNvPr id="11" name="Picture 4" descr="&amp;Kcy;&amp;acy;&amp;rcy;&amp;tcy;&amp;icy;&amp;ncy;&amp;kcy;&amp;acy; 4 &amp;icy;&amp;zcy;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516563"/>
            <a:ext cx="10445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52" y="1714488"/>
            <a:ext cx="2051050" cy="69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Дуга 12"/>
          <p:cNvSpPr/>
          <p:nvPr/>
        </p:nvSpPr>
        <p:spPr>
          <a:xfrm rot="15130912">
            <a:off x="6854825" y="4235450"/>
            <a:ext cx="1266825" cy="3355975"/>
          </a:xfrm>
          <a:prstGeom prst="arc">
            <a:avLst>
              <a:gd name="adj1" fmla="val 16086080"/>
              <a:gd name="adj2" fmla="val 5483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2411760" y="692696"/>
          <a:ext cx="108012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19475" y="47625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Инструмент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обеспечения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баланса целей личности, общества и государства 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образовании.</a:t>
            </a:r>
            <a:endParaRPr lang="ru-RU" dirty="0">
              <a:latin typeface="+mn-lt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419872" y="3212976"/>
          <a:ext cx="51845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7396163" y="2997200"/>
            <a:ext cx="1747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Преемственность</a:t>
            </a:r>
          </a:p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 и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/>
              <a:t>ФЗ от 29.12.2012 N 273-ФЗ  "Об образовании в </a:t>
            </a:r>
            <a:br>
              <a:rPr lang="ru-RU" sz="2700" b="1" dirty="0" smtClean="0"/>
            </a:br>
            <a:r>
              <a:rPr lang="ru-RU" sz="2700" b="1" dirty="0" smtClean="0"/>
              <a:t>Российской Федерации» Статья 66.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98072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2" descr="C:\Users\Admin\Pictures\iветочка на фоне флаг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4267200" y="6324600"/>
            <a:ext cx="60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E4815E-EDB1-4BFA-8CB2-F126C8309BCA}" type="slidenum">
              <a:rPr lang="ru-RU" sz="1400"/>
              <a:pPr algn="r"/>
              <a:t>7</a:t>
            </a:fld>
            <a:endParaRPr lang="ru-RU" sz="1400"/>
          </a:p>
        </p:txBody>
      </p:sp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06A32CB-93B3-44C3-B998-5614A00D1E64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45DF30B-120A-4BDF-B653-82986BCD6944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5301" name="AutoShape 2"/>
          <p:cNvSpPr>
            <a:spLocks noChangeArrowheads="1"/>
          </p:cNvSpPr>
          <p:nvPr/>
        </p:nvSpPr>
        <p:spPr bwMode="auto">
          <a:xfrm>
            <a:off x="3492500" y="2420938"/>
            <a:ext cx="2159000" cy="1441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Стандарт общего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2771775" y="476250"/>
            <a:ext cx="3887788" cy="1008063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Новая цель 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46087" name="AutoShape 9"/>
          <p:cNvSpPr>
            <a:spLocks noChangeArrowheads="1"/>
          </p:cNvSpPr>
          <p:nvPr/>
        </p:nvSpPr>
        <p:spPr bwMode="auto">
          <a:xfrm>
            <a:off x="539750" y="1916113"/>
            <a:ext cx="2160588" cy="1441450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Новые средства 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обучения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-3108674">
            <a:off x="2665413" y="3821113"/>
            <a:ext cx="719137" cy="357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 rot="5400000">
            <a:off x="4248150" y="4329113"/>
            <a:ext cx="719138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0" name="AutoShape 14"/>
          <p:cNvSpPr>
            <a:spLocks noChangeArrowheads="1"/>
          </p:cNvSpPr>
          <p:nvPr/>
        </p:nvSpPr>
        <p:spPr bwMode="auto">
          <a:xfrm rot="5400000">
            <a:off x="4248150" y="1663701"/>
            <a:ext cx="719137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1" name="AutoShape 15"/>
          <p:cNvSpPr>
            <a:spLocks noChangeArrowheads="1"/>
          </p:cNvSpPr>
          <p:nvPr/>
        </p:nvSpPr>
        <p:spPr bwMode="auto">
          <a:xfrm rot="8457615">
            <a:off x="5683250" y="2319338"/>
            <a:ext cx="719138" cy="3540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AutoShape 16"/>
          <p:cNvSpPr>
            <a:spLocks noChangeArrowheads="1"/>
          </p:cNvSpPr>
          <p:nvPr/>
        </p:nvSpPr>
        <p:spPr bwMode="auto">
          <a:xfrm>
            <a:off x="6443663" y="1989138"/>
            <a:ext cx="2449512" cy="1368425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Новое содержание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46094" name="AutoShape 9"/>
          <p:cNvSpPr>
            <a:spLocks noChangeArrowheads="1"/>
          </p:cNvSpPr>
          <p:nvPr/>
        </p:nvSpPr>
        <p:spPr bwMode="auto">
          <a:xfrm>
            <a:off x="395288" y="4149725"/>
            <a:ext cx="2232025" cy="1439863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Новые технологии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обучения</a:t>
            </a:r>
          </a:p>
        </p:txBody>
      </p:sp>
      <p:sp useBgFill="1">
        <p:nvSpPr>
          <p:cNvPr id="46095" name="AutoShape 9"/>
          <p:cNvSpPr>
            <a:spLocks noChangeArrowheads="1"/>
          </p:cNvSpPr>
          <p:nvPr/>
        </p:nvSpPr>
        <p:spPr bwMode="auto">
          <a:xfrm>
            <a:off x="2771775" y="5157788"/>
            <a:ext cx="3816350" cy="1079500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Новые требования 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 подготовке  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учителя</a:t>
            </a:r>
          </a:p>
        </p:txBody>
      </p:sp>
      <p:sp>
        <p:nvSpPr>
          <p:cNvPr id="46096" name="AutoShape 9"/>
          <p:cNvSpPr>
            <a:spLocks noChangeArrowheads="1"/>
          </p:cNvSpPr>
          <p:nvPr/>
        </p:nvSpPr>
        <p:spPr bwMode="auto">
          <a:xfrm>
            <a:off x="6661150" y="4149725"/>
            <a:ext cx="2232025" cy="1439863"/>
          </a:xfrm>
          <a:prstGeom prst="roundRect">
            <a:avLst>
              <a:gd name="adj" fmla="val 16667"/>
            </a:avLst>
          </a:prstGeom>
          <a:ln w="38100">
            <a:solidFill>
              <a:srgbClr val="00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Новое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целеполагание</a:t>
            </a:r>
            <a:endParaRPr lang="ru-RU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учителей и 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обучающихся</a:t>
            </a:r>
          </a:p>
        </p:txBody>
      </p:sp>
      <p:sp>
        <p:nvSpPr>
          <p:cNvPr id="63506" name="AutoShape 10"/>
          <p:cNvSpPr>
            <a:spLocks noChangeArrowheads="1"/>
          </p:cNvSpPr>
          <p:nvPr/>
        </p:nvSpPr>
        <p:spPr bwMode="auto">
          <a:xfrm rot="1950118">
            <a:off x="2738438" y="2292350"/>
            <a:ext cx="693737" cy="344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AutoShape 10"/>
          <p:cNvSpPr>
            <a:spLocks noChangeArrowheads="1"/>
          </p:cNvSpPr>
          <p:nvPr/>
        </p:nvSpPr>
        <p:spPr bwMode="auto">
          <a:xfrm rot="-9093757">
            <a:off x="5694363" y="3722688"/>
            <a:ext cx="719137" cy="357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6182"/>
            <a:ext cx="8049791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Индивидуальный проект (учебное исследование, учебный проект): </a:t>
            </a:r>
            <a:r>
              <a:rPr lang="ru-RU" sz="2400" dirty="0" smtClean="0">
                <a:latin typeface="+mn-lt"/>
              </a:rPr>
              <a:t>…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40% - формируемая участниками образовательного процесса часть </a:t>
            </a:r>
            <a:r>
              <a:rPr lang="ru-RU" sz="2400" dirty="0" smtClean="0">
                <a:latin typeface="+mn-lt"/>
              </a:rPr>
              <a:t>ООП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Участие </a:t>
            </a:r>
            <a:r>
              <a:rPr lang="ru-RU" sz="2400" dirty="0">
                <a:latin typeface="+mn-lt"/>
              </a:rPr>
              <a:t>в различных формах организации </a:t>
            </a:r>
            <a:r>
              <a:rPr lang="ru-RU" sz="2400" dirty="0" err="1">
                <a:latin typeface="+mn-lt"/>
              </a:rPr>
              <a:t>учебно-исслед</a:t>
            </a:r>
            <a:r>
              <a:rPr lang="ru-RU" sz="2400" dirty="0">
                <a:latin typeface="+mn-lt"/>
              </a:rPr>
              <a:t>. и учебно-проектной </a:t>
            </a:r>
            <a:r>
              <a:rPr lang="ru-RU" sz="2400" dirty="0" smtClean="0">
                <a:latin typeface="+mn-lt"/>
              </a:rPr>
              <a:t>деятельности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defRPr/>
            </a:pP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Практическое использование приобретенных коммуникативных </a:t>
            </a:r>
            <a:r>
              <a:rPr lang="ru-RU" sz="2400" dirty="0" smtClean="0">
                <a:latin typeface="+mn-lt"/>
              </a:rPr>
              <a:t>навыков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Самостоятельное </a:t>
            </a:r>
            <a:r>
              <a:rPr lang="ru-RU" sz="2400" dirty="0">
                <a:latin typeface="+mn-lt"/>
              </a:rPr>
              <a:t>проектирование образовательной </a:t>
            </a:r>
            <a:r>
              <a:rPr lang="ru-RU" sz="2400" dirty="0" smtClean="0">
                <a:latin typeface="+mn-lt"/>
              </a:rPr>
              <a:t>деятельности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+mn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Общественная, самостоятельная, творческая деятельность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8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8586788" cy="482441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    </a:t>
            </a:r>
            <a:r>
              <a:rPr lang="ru-RU" b="1" dirty="0" smtClean="0"/>
              <a:t>ИУП                                      </a:t>
            </a:r>
            <a:r>
              <a:rPr lang="ru-RU" b="1" dirty="0" err="1" smtClean="0"/>
              <a:t>Уч.проектирование</a:t>
            </a: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Социализация</a:t>
            </a:r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  <a:p>
            <a:pPr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4" name="Половина рамки 3"/>
          <p:cNvSpPr/>
          <p:nvPr/>
        </p:nvSpPr>
        <p:spPr>
          <a:xfrm>
            <a:off x="323850" y="1844675"/>
            <a:ext cx="1295400" cy="13684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6200000">
            <a:off x="464316" y="5322107"/>
            <a:ext cx="1295400" cy="13668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5400000">
            <a:off x="7607321" y="1822439"/>
            <a:ext cx="1296988" cy="136683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643174" y="2928934"/>
            <a:ext cx="4751388" cy="1081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Самоопределение учащихся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3419475" y="3860800"/>
            <a:ext cx="2808288" cy="2232025"/>
          </a:xfrm>
          <a:prstGeom prst="upArrow">
            <a:avLst>
              <a:gd name="adj1" fmla="val 50000"/>
              <a:gd name="adj2" fmla="val 49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Сопровождение педагогов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2916238" y="115888"/>
            <a:ext cx="584993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Optima Cyr"/>
              </a:rPr>
              <a:t>Старшая школа, ориентированная на возраст</a:t>
            </a:r>
          </a:p>
        </p:txBody>
      </p:sp>
    </p:spTree>
    <p:extLst>
      <p:ext uri="{BB962C8B-B14F-4D97-AF65-F5344CB8AC3E}">
        <p14:creationId xmlns:p14="http://schemas.microsoft.com/office/powerpoint/2010/main" val="1844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590</Words>
  <Application>Microsoft Office PowerPoint</Application>
  <PresentationFormat>Экран (4:3)</PresentationFormat>
  <Paragraphs>195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«Особенности реализации ФГОС СОО первые результаты, опыт, перспективы»</vt:lpstr>
      <vt:lpstr>Презентация PowerPoint</vt:lpstr>
      <vt:lpstr>Презентация PowerPoint</vt:lpstr>
      <vt:lpstr>Презентация PowerPoint</vt:lpstr>
      <vt:lpstr>Презентация PowerPoint</vt:lpstr>
      <vt:lpstr>    ФЗ от 29.12.2012 N 273-ФЗ  "Об образовании в  Российской Федерации» Статья 66.   </vt:lpstr>
      <vt:lpstr>Презентация PowerPoint</vt:lpstr>
      <vt:lpstr>Презентация PowerPoint</vt:lpstr>
      <vt:lpstr>Старшая школа, ориентированная на возраст</vt:lpstr>
      <vt:lpstr>Результаты проектной деятельности</vt:lpstr>
      <vt:lpstr>урок фгос:  миф или реальность? праздники или будни?</vt:lpstr>
      <vt:lpstr>Откуда берётся потребность в новом уроке?</vt:lpstr>
      <vt:lpstr>Презентация PowerPoint</vt:lpstr>
      <vt:lpstr>Презентация PowerPoint</vt:lpstr>
      <vt:lpstr>Презентация PowerPoint</vt:lpstr>
      <vt:lpstr>Проектный подход как система управления развитием Гимназии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Инфраструктура образовательного пространства</vt:lpstr>
      <vt:lpstr>  Мобильность и вариативность</vt:lpstr>
      <vt:lpstr>Пространство для организации проектной и исследовательской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реализации ФГОС СОО первые результаты, опыт, перспективы»</dc:title>
  <cp:lastModifiedBy>Татьяна Копылова</cp:lastModifiedBy>
  <cp:revision>28</cp:revision>
  <dcterms:modified xsi:type="dcterms:W3CDTF">2018-05-04T04:56:53Z</dcterms:modified>
</cp:coreProperties>
</file>