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7" r:id="rId5"/>
    <p:sldId id="269" r:id="rId6"/>
    <p:sldId id="268" r:id="rId7"/>
    <p:sldId id="270" r:id="rId8"/>
    <p:sldId id="271" r:id="rId9"/>
    <p:sldId id="273" r:id="rId10"/>
    <p:sldId id="274" r:id="rId11"/>
    <p:sldId id="259" r:id="rId12"/>
    <p:sldId id="261" r:id="rId13"/>
    <p:sldId id="265" r:id="rId14"/>
    <p:sldId id="262" r:id="rId15"/>
    <p:sldId id="263" r:id="rId16"/>
    <p:sldId id="264" r:id="rId17"/>
    <p:sldId id="266" r:id="rId18"/>
    <p:sldId id="276" r:id="rId19"/>
    <p:sldId id="275" r:id="rId20"/>
    <p:sldId id="277" r:id="rId21"/>
    <p:sldId id="272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488" y="-40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22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39D8-897A-4575-8D9C-613842408E3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8C60-7C27-470F-955E-ACEDE8FBC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39D8-897A-4575-8D9C-613842408E3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8C60-7C27-470F-955E-ACEDE8FBC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39D8-897A-4575-8D9C-613842408E3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8C60-7C27-470F-955E-ACEDE8FBC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39D8-897A-4575-8D9C-613842408E3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8C60-7C27-470F-955E-ACEDE8FBC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39D8-897A-4575-8D9C-613842408E3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8C60-7C27-470F-955E-ACEDE8FBC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39D8-897A-4575-8D9C-613842408E3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8C60-7C27-470F-955E-ACEDE8FBC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39D8-897A-4575-8D9C-613842408E3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8C60-7C27-470F-955E-ACEDE8FBC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39D8-897A-4575-8D9C-613842408E3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8C60-7C27-470F-955E-ACEDE8FBC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39D8-897A-4575-8D9C-613842408E3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8C60-7C27-470F-955E-ACEDE8FBC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39D8-897A-4575-8D9C-613842408E3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8C60-7C27-470F-955E-ACEDE8FBC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39D8-897A-4575-8D9C-613842408E3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08C60-7C27-470F-955E-ACEDE8FBC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639D8-897A-4575-8D9C-613842408E30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08C60-7C27-470F-955E-ACEDE8FBC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/>
          <a:lstStyle/>
          <a:p>
            <a:r>
              <a:rPr lang="ru-RU" dirty="0"/>
              <a:t>«День </a:t>
            </a:r>
            <a:r>
              <a:rPr lang="ru-RU" dirty="0" smtClean="0"/>
              <a:t>информатики»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2015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356992"/>
            <a:ext cx="7272808" cy="252028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Тюнина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Елена Александровна,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/>
              <a:t>заместитель </a:t>
            </a:r>
            <a:r>
              <a:rPr lang="ru-RU" dirty="0"/>
              <a:t>директора по УВР,  </a:t>
            </a:r>
            <a:endParaRPr lang="en-US" dirty="0" smtClean="0"/>
          </a:p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Золотовская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Галина Ивановна,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/>
              <a:t>учитель </a:t>
            </a:r>
            <a:r>
              <a:rPr lang="ru-RU" dirty="0"/>
              <a:t>информатики, </a:t>
            </a:r>
            <a:endParaRPr lang="en-US" dirty="0" smtClean="0"/>
          </a:p>
          <a:p>
            <a:r>
              <a:rPr lang="ru-RU" dirty="0" smtClean="0"/>
              <a:t>МБОУ </a:t>
            </a:r>
            <a:r>
              <a:rPr lang="ru-RU" dirty="0"/>
              <a:t>Гимназии №16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Ответ:</a:t>
            </a:r>
            <a:r>
              <a:rPr lang="ru-RU" dirty="0" smtClean="0"/>
              <a:t> </a:t>
            </a:r>
            <a:r>
              <a:rPr lang="ru-RU" dirty="0" err="1" smtClean="0"/>
              <a:t>YouTube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Комментарий:</a:t>
            </a:r>
            <a:r>
              <a:rPr lang="ru-RU" dirty="0" smtClean="0"/>
              <a:t> Человеком года в 2006 году, по версии журнала "Тайм", стал "Ты" (в оригинале "</a:t>
            </a:r>
            <a:r>
              <a:rPr lang="ru-RU" dirty="0" err="1" smtClean="0"/>
              <a:t>You</a:t>
            </a:r>
            <a:r>
              <a:rPr lang="ru-RU" dirty="0" smtClean="0"/>
              <a:t>"). Себя и можно увидеть, взглянув на зеркальную обложку журнала. Он признал заслуги миллионов людей, которые, зачастую анонимно, создавали пользовательский </a:t>
            </a:r>
            <a:r>
              <a:rPr lang="ru-RU" dirty="0" err="1" smtClean="0"/>
              <a:t>контент</a:t>
            </a:r>
            <a:r>
              <a:rPr lang="ru-RU" dirty="0" smtClean="0"/>
              <a:t> для </a:t>
            </a:r>
            <a:r>
              <a:rPr lang="ru-RU" dirty="0" err="1" smtClean="0"/>
              <a:t>Википедии</a:t>
            </a:r>
            <a:r>
              <a:rPr lang="ru-RU" dirty="0" smtClean="0"/>
              <a:t>, </a:t>
            </a:r>
            <a:r>
              <a:rPr lang="ru-RU" dirty="0" err="1" smtClean="0"/>
              <a:t>YouTube</a:t>
            </a:r>
            <a:r>
              <a:rPr lang="ru-RU" dirty="0" smtClean="0"/>
              <a:t>, </a:t>
            </a:r>
            <a:r>
              <a:rPr lang="ru-RU" dirty="0" err="1" smtClean="0"/>
              <a:t>MySpace</a:t>
            </a:r>
            <a:r>
              <a:rPr lang="ru-RU" dirty="0" smtClean="0"/>
              <a:t>, </a:t>
            </a:r>
            <a:r>
              <a:rPr lang="ru-RU" dirty="0" err="1" smtClean="0"/>
              <a:t>Facebook</a:t>
            </a:r>
            <a:r>
              <a:rPr lang="ru-RU" dirty="0" smtClean="0"/>
              <a:t> и множества других сайтов.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2016-2018 гг.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 2016 г. </a:t>
            </a:r>
          </a:p>
          <a:p>
            <a:pPr>
              <a:buNone/>
            </a:pPr>
            <a:r>
              <a:rPr lang="ru-RU" dirty="0" smtClean="0"/>
              <a:t>Вернулись к одному дню проведения </a:t>
            </a:r>
          </a:p>
          <a:p>
            <a:r>
              <a:rPr lang="ru-RU" dirty="0" smtClean="0"/>
              <a:t>В 2017 г.: 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добавили изображение вопроса на экран</a:t>
            </a:r>
          </a:p>
          <a:p>
            <a:pPr>
              <a:buNone/>
            </a:pPr>
            <a:r>
              <a:rPr lang="ru-RU" dirty="0" smtClean="0"/>
              <a:t>через проектор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ru-RU" dirty="0" smtClean="0"/>
              <a:t>присоединилась СШ № 10 </a:t>
            </a:r>
          </a:p>
          <a:p>
            <a:r>
              <a:rPr lang="ru-RU" dirty="0" smtClean="0"/>
              <a:t>В 2018 г. :</a:t>
            </a:r>
          </a:p>
          <a:p>
            <a:pPr>
              <a:buNone/>
            </a:pPr>
            <a:r>
              <a:rPr lang="ru-RU" dirty="0" smtClean="0"/>
              <a:t>Интеллектуальная игра проходила в форме </a:t>
            </a:r>
            <a:r>
              <a:rPr lang="ru-RU" dirty="0" err="1" smtClean="0"/>
              <a:t>квиза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285728"/>
            <a:ext cx="4608578" cy="656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00" y="453088"/>
            <a:ext cx="9000000" cy="595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Попытка расширить день информатики до недели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14554"/>
          <a:ext cx="822960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1528"/>
                <a:gridCol w="7258072"/>
              </a:tblGrid>
              <a:tr h="1671646"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8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Удалось</a:t>
                      </a:r>
                      <a:r>
                        <a:rPr lang="ru-RU" sz="3600" baseline="0" dirty="0" smtClean="0"/>
                        <a:t> задействовать б</a:t>
                      </a:r>
                      <a:r>
                        <a:rPr lang="ru-RU" sz="3600" dirty="0" smtClean="0"/>
                        <a:t>ольше учеников</a:t>
                      </a:r>
                    </a:p>
                    <a:p>
                      <a:r>
                        <a:rPr lang="ru-RU" sz="3600" dirty="0" smtClean="0"/>
                        <a:t>Совместные мероприятия со 2 лицеем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sz="8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Сложно</a:t>
                      </a:r>
                      <a:r>
                        <a:rPr lang="ru-RU" sz="3600" baseline="0" dirty="0" smtClean="0"/>
                        <a:t> состыковывать встречи организаторов с другой ОО</a:t>
                      </a:r>
                    </a:p>
                    <a:p>
                      <a:r>
                        <a:rPr lang="ru-RU" sz="3600" baseline="0" dirty="0" smtClean="0"/>
                        <a:t>Тяжело 3 учителям вывезти такую программу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596" y="1428736"/>
            <a:ext cx="19288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hlinkClick r:id="rId2" action="ppaction://hlinksldjump"/>
              </a:rPr>
              <a:t>план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0" y="411353"/>
            <a:ext cx="9000000" cy="603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5825" y="9000"/>
            <a:ext cx="471235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17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93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верх 1">
            <a:hlinkClick r:id="rId3" action="ppaction://hlinksldjump"/>
          </p:cNvPr>
          <p:cNvSpPr/>
          <p:nvPr/>
        </p:nvSpPr>
        <p:spPr>
          <a:xfrm>
            <a:off x="7740352" y="5733256"/>
            <a:ext cx="720080" cy="8640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409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НОВОЕ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Интеллектуальная игра:</a:t>
            </a:r>
          </a:p>
          <a:p>
            <a:pPr marL="514350" indent="-514350"/>
            <a:r>
              <a:rPr lang="ru-RU" dirty="0" smtClean="0"/>
              <a:t>Отборочный тур формата «Что</a:t>
            </a:r>
            <a:r>
              <a:rPr lang="ru-RU" dirty="0" smtClean="0"/>
              <a:t>?</a:t>
            </a:r>
            <a:r>
              <a:rPr lang="en-US" dirty="0" smtClean="0"/>
              <a:t> </a:t>
            </a:r>
            <a:r>
              <a:rPr lang="ru-RU" dirty="0" smtClean="0"/>
              <a:t>Где?</a:t>
            </a:r>
            <a:r>
              <a:rPr lang="en-US" dirty="0" smtClean="0"/>
              <a:t> </a:t>
            </a:r>
            <a:r>
              <a:rPr lang="ru-RU" dirty="0" smtClean="0"/>
              <a:t>Когда</a:t>
            </a:r>
            <a:r>
              <a:rPr lang="ru-RU" dirty="0" smtClean="0"/>
              <a:t>?»</a:t>
            </a:r>
          </a:p>
          <a:p>
            <a:pPr marL="514350" indent="-514350"/>
            <a:r>
              <a:rPr lang="ru-RU" dirty="0" smtClean="0"/>
              <a:t>Финальный в виде </a:t>
            </a:r>
            <a:r>
              <a:rPr lang="ru-RU" dirty="0" err="1" smtClean="0"/>
              <a:t>брейн-ринга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db.chgk.info</a:t>
            </a:r>
            <a:endParaRPr lang="ru-RU" dirty="0"/>
          </a:p>
        </p:txBody>
      </p:sp>
      <p:pic>
        <p:nvPicPr>
          <p:cNvPr id="6" name="Содержимое 5" descr="база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43" y="1291970"/>
            <a:ext cx="8871115" cy="42740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3082354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Розданный вам рисунок имеет подпись, которая заканчивается словом "отвлечения".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Воспроизведите </a:t>
            </a:r>
            <a:r>
              <a:rPr lang="ru-RU" sz="3600" dirty="0" smtClean="0"/>
              <a:t>первые два слова подписи.</a:t>
            </a:r>
            <a:endParaRPr lang="ru-RU" sz="3600" dirty="0"/>
          </a:p>
        </p:txBody>
      </p:sp>
      <p:pic>
        <p:nvPicPr>
          <p:cNvPr id="4" name="Содержимое 3" descr="http://db.chgk.info/images/db/2014032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645024"/>
            <a:ext cx="6921500" cy="215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 </a:t>
            </a:r>
            <a:r>
              <a:rPr lang="ru-RU" b="1" dirty="0" smtClean="0"/>
              <a:t>Ответ:</a:t>
            </a:r>
            <a:r>
              <a:rPr lang="ru-RU" dirty="0" smtClean="0"/>
              <a:t> Оружие массового. </a:t>
            </a:r>
          </a:p>
          <a:p>
            <a:r>
              <a:rPr lang="ru-RU" b="1" dirty="0" smtClean="0"/>
              <a:t>Комментарий:</a:t>
            </a:r>
            <a:r>
              <a:rPr lang="ru-RU" dirty="0" smtClean="0"/>
              <a:t> Общение в социальных сетях часто отвлекает людей от более полезных занятий.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78621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ТАКАЯ ОНА является ТАКОЙ, чтобы влияние внешних электромагнитных помех было одинаково. Перед вами </a:t>
            </a:r>
            <a:r>
              <a:rPr lang="ru-RU" sz="2800" dirty="0" err="1" smtClean="0"/>
              <a:t>демотиватор</a:t>
            </a:r>
            <a:r>
              <a:rPr lang="ru-RU" sz="2800" dirty="0" smtClean="0"/>
              <a:t> с подписью "ТАКАЯ ОНА". Что мы заменили на "ТАКАЯ ОНА"?</a:t>
            </a:r>
            <a:endParaRPr lang="ru-RU" sz="2800" dirty="0"/>
          </a:p>
        </p:txBody>
      </p:sp>
      <p:pic>
        <p:nvPicPr>
          <p:cNvPr id="4" name="Содержимое 3" descr="http://db.chgk.info/images/db/2012043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5614" y="2189185"/>
            <a:ext cx="81327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Ответ:</a:t>
            </a:r>
            <a:r>
              <a:rPr lang="ru-RU" dirty="0" smtClean="0"/>
              <a:t> Витая пара.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Журнал "Тайм" признал человеком 2006 года всех, кто создает и использует </a:t>
            </a:r>
            <a:r>
              <a:rPr lang="ru-RU" dirty="0" err="1" smtClean="0"/>
              <a:t>контент</a:t>
            </a:r>
            <a:r>
              <a:rPr lang="ru-RU" dirty="0" smtClean="0"/>
              <a:t> в Интернете, для чего даже сделал обложку необычной. Точное "наименование" этого человека года входит в название сервиса. Какого?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2292666</TotalTime>
  <Words>158</Words>
  <Application>Microsoft Office PowerPoint</Application>
  <PresentationFormat>Экран (4:3)</PresentationFormat>
  <Paragraphs>36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«День информатики» 2015</vt:lpstr>
      <vt:lpstr>Попытка расширить день информатики до недели</vt:lpstr>
      <vt:lpstr>НОВОЕ</vt:lpstr>
      <vt:lpstr>db.chgk.info</vt:lpstr>
      <vt:lpstr>Розданный вам рисунок имеет подпись, которая заканчивается словом "отвлечения".  Воспроизведите первые два слова подписи.</vt:lpstr>
      <vt:lpstr>Презентация PowerPoint</vt:lpstr>
      <vt:lpstr>ТАКАЯ ОНА является ТАКОЙ, чтобы влияние внешних электромагнитных помех было одинаково. Перед вами демотиватор с подписью "ТАКАЯ ОНА". Что мы заменили на "ТАКАЯ ОНА"?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2016-2018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</dc:title>
  <dc:creator>tunina</dc:creator>
  <cp:lastModifiedBy>Татьяна Копылова</cp:lastModifiedBy>
  <cp:revision>11</cp:revision>
  <dcterms:created xsi:type="dcterms:W3CDTF">2019-03-22T03:50:53Z</dcterms:created>
  <dcterms:modified xsi:type="dcterms:W3CDTF">2019-03-26T08:50:33Z</dcterms:modified>
</cp:coreProperties>
</file>