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62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319"/>
    <a:srgbClr val="173A8D"/>
    <a:srgbClr val="003374"/>
    <a:srgbClr val="C9A093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2A659-9A7B-49CE-BEC2-A0E060E548FA}" type="doc">
      <dgm:prSet loTypeId="urn:microsoft.com/office/officeart/2005/8/layout/hierarchy3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B9DED17-D26D-4512-917C-8C0735446291}">
      <dgm:prSet phldrT="[Текст]"/>
      <dgm:spPr/>
      <dgm:t>
        <a:bodyPr/>
        <a:lstStyle/>
        <a:p>
          <a:r>
            <a:rPr lang="ru-RU" dirty="0" smtClean="0"/>
            <a:t>-</a:t>
          </a:r>
          <a:endParaRPr lang="ru-RU" dirty="0"/>
        </a:p>
      </dgm:t>
    </dgm:pt>
    <dgm:pt modelId="{0A47ED1D-965E-4F3F-9A73-35884DE2E32C}" type="parTrans" cxnId="{2AD2252B-7739-4FDF-919F-7822C1F85423}">
      <dgm:prSet/>
      <dgm:spPr/>
      <dgm:t>
        <a:bodyPr/>
        <a:lstStyle/>
        <a:p>
          <a:endParaRPr lang="ru-RU"/>
        </a:p>
      </dgm:t>
    </dgm:pt>
    <dgm:pt modelId="{9D27632D-430A-454F-A49A-2BCC4FCD9BB7}" type="sibTrans" cxnId="{2AD2252B-7739-4FDF-919F-7822C1F85423}">
      <dgm:prSet/>
      <dgm:spPr/>
      <dgm:t>
        <a:bodyPr/>
        <a:lstStyle/>
        <a:p>
          <a:endParaRPr lang="ru-RU"/>
        </a:p>
      </dgm:t>
    </dgm:pt>
    <dgm:pt modelId="{AE539B28-F213-4960-A0BB-45DC215B8A99}">
      <dgm:prSet phldrT="[Текст]" custT="1"/>
      <dgm:spPr/>
      <dgm:t>
        <a:bodyPr/>
        <a:lstStyle/>
        <a:p>
          <a:r>
            <a:rPr lang="ru-RU" sz="2000" b="0" i="0" dirty="0" smtClean="0"/>
            <a:t>Задержка видео</a:t>
          </a:r>
          <a:endParaRPr lang="ru-RU" sz="2000" dirty="0"/>
        </a:p>
      </dgm:t>
    </dgm:pt>
    <dgm:pt modelId="{62C21029-90E2-4B54-99E6-4C1E266BB866}" type="parTrans" cxnId="{CEA9E9D4-3B89-4A43-961F-A5E5DE8A365C}">
      <dgm:prSet/>
      <dgm:spPr/>
      <dgm:t>
        <a:bodyPr/>
        <a:lstStyle/>
        <a:p>
          <a:endParaRPr lang="ru-RU"/>
        </a:p>
      </dgm:t>
    </dgm:pt>
    <dgm:pt modelId="{72FE0725-3687-48F7-9AAC-E7A6030F6245}" type="sibTrans" cxnId="{CEA9E9D4-3B89-4A43-961F-A5E5DE8A365C}">
      <dgm:prSet/>
      <dgm:spPr/>
      <dgm:t>
        <a:bodyPr/>
        <a:lstStyle/>
        <a:p>
          <a:endParaRPr lang="ru-RU"/>
        </a:p>
      </dgm:t>
    </dgm:pt>
    <dgm:pt modelId="{FD187C9F-A7E4-44D4-8B42-95E0F972CE65}">
      <dgm:prSet phldrT="[Текст]" custT="1"/>
      <dgm:spPr/>
      <dgm:t>
        <a:bodyPr/>
        <a:lstStyle/>
        <a:p>
          <a:r>
            <a:rPr lang="ru-RU" sz="2000" b="0" i="0" dirty="0" smtClean="0"/>
            <a:t>Отсутствие уведомлений</a:t>
          </a:r>
          <a:endParaRPr lang="ru-RU" sz="2000" dirty="0"/>
        </a:p>
      </dgm:t>
    </dgm:pt>
    <dgm:pt modelId="{7E005EA7-DACF-475B-BDAB-4C1008D17E15}" type="parTrans" cxnId="{8D3D99DA-526A-45FD-BDD6-F1B4356814B4}">
      <dgm:prSet/>
      <dgm:spPr/>
      <dgm:t>
        <a:bodyPr/>
        <a:lstStyle/>
        <a:p>
          <a:endParaRPr lang="ru-RU"/>
        </a:p>
      </dgm:t>
    </dgm:pt>
    <dgm:pt modelId="{D66345EE-1846-4757-8522-E6208EE1ED99}" type="sibTrans" cxnId="{8D3D99DA-526A-45FD-BDD6-F1B4356814B4}">
      <dgm:prSet/>
      <dgm:spPr/>
      <dgm:t>
        <a:bodyPr/>
        <a:lstStyle/>
        <a:p>
          <a:endParaRPr lang="ru-RU"/>
        </a:p>
      </dgm:t>
    </dgm:pt>
    <dgm:pt modelId="{48C3CFFE-D455-4E9B-8759-6CEA470B5EBF}">
      <dgm:prSet phldrT="[Текст]"/>
      <dgm:spPr/>
      <dgm:t>
        <a:bodyPr/>
        <a:lstStyle/>
        <a:p>
          <a:r>
            <a:rPr lang="ru-RU" dirty="0" smtClean="0"/>
            <a:t>+</a:t>
          </a:r>
          <a:endParaRPr lang="ru-RU" dirty="0"/>
        </a:p>
      </dgm:t>
    </dgm:pt>
    <dgm:pt modelId="{7C053029-447E-4E56-BC53-B908DF61C466}" type="parTrans" cxnId="{2C4B57DD-EF48-49AE-8CD7-88CB00CABDDB}">
      <dgm:prSet/>
      <dgm:spPr/>
      <dgm:t>
        <a:bodyPr/>
        <a:lstStyle/>
        <a:p>
          <a:endParaRPr lang="ru-RU"/>
        </a:p>
      </dgm:t>
    </dgm:pt>
    <dgm:pt modelId="{B3B9D2A6-6BC4-49C0-903D-D0A422400D7D}" type="sibTrans" cxnId="{2C4B57DD-EF48-49AE-8CD7-88CB00CABDDB}">
      <dgm:prSet/>
      <dgm:spPr/>
      <dgm:t>
        <a:bodyPr/>
        <a:lstStyle/>
        <a:p>
          <a:endParaRPr lang="ru-RU"/>
        </a:p>
      </dgm:t>
    </dgm:pt>
    <dgm:pt modelId="{82CB07FD-0F4A-4257-B488-DA269D823027}">
      <dgm:prSet phldrT="[Текст]" custT="1"/>
      <dgm:spPr/>
      <dgm:t>
        <a:bodyPr/>
        <a:lstStyle/>
        <a:p>
          <a:r>
            <a:rPr lang="ru-RU" sz="2000" dirty="0" smtClean="0"/>
            <a:t>Бесплатный</a:t>
          </a:r>
          <a:endParaRPr lang="ru-RU" sz="2000" dirty="0"/>
        </a:p>
      </dgm:t>
    </dgm:pt>
    <dgm:pt modelId="{91BC904E-0788-4EF1-B97A-840F1E84F476}" type="parTrans" cxnId="{6753F01D-ADD4-4E19-BA5C-AF87B4C0002E}">
      <dgm:prSet/>
      <dgm:spPr/>
      <dgm:t>
        <a:bodyPr/>
        <a:lstStyle/>
        <a:p>
          <a:endParaRPr lang="ru-RU"/>
        </a:p>
      </dgm:t>
    </dgm:pt>
    <dgm:pt modelId="{D81EED51-3EEC-4AED-8259-8C1CEDBA8A77}" type="sibTrans" cxnId="{6753F01D-ADD4-4E19-BA5C-AF87B4C0002E}">
      <dgm:prSet/>
      <dgm:spPr/>
      <dgm:t>
        <a:bodyPr/>
        <a:lstStyle/>
        <a:p>
          <a:endParaRPr lang="ru-RU"/>
        </a:p>
      </dgm:t>
    </dgm:pt>
    <dgm:pt modelId="{A8304E1E-98FA-4098-B8DF-AE75FB181127}">
      <dgm:prSet phldrT="[Текст]" custT="1"/>
      <dgm:spPr/>
      <dgm:t>
        <a:bodyPr/>
        <a:lstStyle/>
        <a:p>
          <a:r>
            <a:rPr lang="ru-RU" sz="2000" dirty="0" smtClean="0"/>
            <a:t>Количество слушателей </a:t>
          </a:r>
          <a:r>
            <a:rPr lang="ru-RU" sz="2000" dirty="0" err="1" smtClean="0"/>
            <a:t>неограничено</a:t>
          </a:r>
          <a:endParaRPr lang="ru-RU" sz="2000" dirty="0"/>
        </a:p>
      </dgm:t>
    </dgm:pt>
    <dgm:pt modelId="{05D0BFCB-9702-4BB8-8226-E4AB4FA99AA0}" type="parTrans" cxnId="{22D523E5-87A6-4EDA-B45C-DBFC54702CE6}">
      <dgm:prSet/>
      <dgm:spPr/>
      <dgm:t>
        <a:bodyPr/>
        <a:lstStyle/>
        <a:p>
          <a:endParaRPr lang="ru-RU"/>
        </a:p>
      </dgm:t>
    </dgm:pt>
    <dgm:pt modelId="{F4311312-078D-4133-8348-FD2254DA6B2E}" type="sibTrans" cxnId="{22D523E5-87A6-4EDA-B45C-DBFC54702CE6}">
      <dgm:prSet/>
      <dgm:spPr/>
      <dgm:t>
        <a:bodyPr/>
        <a:lstStyle/>
        <a:p>
          <a:endParaRPr lang="ru-RU"/>
        </a:p>
      </dgm:t>
    </dgm:pt>
    <dgm:pt modelId="{87C3966D-085B-47D8-8716-402A2079EAB5}">
      <dgm:prSet phldrT="[Текст]" custT="1"/>
      <dgm:spPr/>
      <dgm:t>
        <a:bodyPr/>
        <a:lstStyle/>
        <a:p>
          <a:r>
            <a:rPr lang="ru-RU" sz="2000" dirty="0" smtClean="0"/>
            <a:t>Нет опросов</a:t>
          </a:r>
          <a:endParaRPr lang="ru-RU" sz="1050" dirty="0"/>
        </a:p>
      </dgm:t>
    </dgm:pt>
    <dgm:pt modelId="{DA09CCC0-E0D2-4F93-AE85-16A78C061445}" type="parTrans" cxnId="{DAFC59F3-A399-4264-AF15-5DF7AB36F8CB}">
      <dgm:prSet/>
      <dgm:spPr/>
      <dgm:t>
        <a:bodyPr/>
        <a:lstStyle/>
        <a:p>
          <a:endParaRPr lang="ru-RU"/>
        </a:p>
      </dgm:t>
    </dgm:pt>
    <dgm:pt modelId="{C677A196-574C-418E-A127-9608F0759000}" type="sibTrans" cxnId="{DAFC59F3-A399-4264-AF15-5DF7AB36F8CB}">
      <dgm:prSet/>
      <dgm:spPr/>
      <dgm:t>
        <a:bodyPr/>
        <a:lstStyle/>
        <a:p>
          <a:endParaRPr lang="ru-RU"/>
        </a:p>
      </dgm:t>
    </dgm:pt>
    <dgm:pt modelId="{D1C10BA8-6D85-4D2B-B6F8-9CFCC5630948}">
      <dgm:prSet phldrT="[Текст]" custT="1"/>
      <dgm:spPr/>
      <dgm:t>
        <a:bodyPr/>
        <a:lstStyle/>
        <a:p>
          <a:r>
            <a:rPr lang="ru-RU" sz="2000" dirty="0" smtClean="0"/>
            <a:t>Без дополнительного ПО</a:t>
          </a:r>
          <a:endParaRPr lang="ru-RU" sz="2000" dirty="0"/>
        </a:p>
      </dgm:t>
    </dgm:pt>
    <dgm:pt modelId="{0E7BFE82-2E6E-436D-AA3D-27C5099B2FFF}" type="parTrans" cxnId="{3D65B908-C7B3-4AFF-8ABF-77E2F9219D8D}">
      <dgm:prSet/>
      <dgm:spPr/>
      <dgm:t>
        <a:bodyPr/>
        <a:lstStyle/>
        <a:p>
          <a:endParaRPr lang="ru-RU"/>
        </a:p>
      </dgm:t>
    </dgm:pt>
    <dgm:pt modelId="{6D3CA06D-21C9-4548-9E1E-184CA0B97FD1}" type="sibTrans" cxnId="{3D65B908-C7B3-4AFF-8ABF-77E2F9219D8D}">
      <dgm:prSet/>
      <dgm:spPr/>
      <dgm:t>
        <a:bodyPr/>
        <a:lstStyle/>
        <a:p>
          <a:endParaRPr lang="ru-RU"/>
        </a:p>
      </dgm:t>
    </dgm:pt>
    <dgm:pt modelId="{8C157058-5FE3-437A-B868-49585FDB640C}">
      <dgm:prSet phldrT="[Текст]" custT="1"/>
      <dgm:spPr/>
      <dgm:t>
        <a:bodyPr/>
        <a:lstStyle/>
        <a:p>
          <a:r>
            <a:rPr lang="ru-RU" sz="2000" dirty="0" smtClean="0"/>
            <a:t>Автоматическая запись</a:t>
          </a:r>
          <a:endParaRPr lang="ru-RU" sz="2000" dirty="0"/>
        </a:p>
      </dgm:t>
    </dgm:pt>
    <dgm:pt modelId="{63AB6596-15E8-4967-B63C-256919E23F2E}" type="parTrans" cxnId="{2A4BC483-1EAA-4CD0-AC20-F458A8501129}">
      <dgm:prSet/>
      <dgm:spPr/>
      <dgm:t>
        <a:bodyPr/>
        <a:lstStyle/>
        <a:p>
          <a:endParaRPr lang="ru-RU"/>
        </a:p>
      </dgm:t>
    </dgm:pt>
    <dgm:pt modelId="{A858231D-FAB3-4D79-AFD0-C4E193CAB9C2}" type="sibTrans" cxnId="{2A4BC483-1EAA-4CD0-AC20-F458A8501129}">
      <dgm:prSet/>
      <dgm:spPr/>
      <dgm:t>
        <a:bodyPr/>
        <a:lstStyle/>
        <a:p>
          <a:endParaRPr lang="ru-RU"/>
        </a:p>
      </dgm:t>
    </dgm:pt>
    <dgm:pt modelId="{75D7474C-9391-47AE-AA7C-AF308A0D122E}" type="pres">
      <dgm:prSet presAssocID="{04B2A659-9A7B-49CE-BEC2-A0E060E548F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2D4FCD-1559-4BAA-9102-30F5A2D3388C}" type="pres">
      <dgm:prSet presAssocID="{7B9DED17-D26D-4512-917C-8C0735446291}" presName="root" presStyleCnt="0"/>
      <dgm:spPr/>
    </dgm:pt>
    <dgm:pt modelId="{527AEBD3-9D69-4195-A1A7-F648EF04D097}" type="pres">
      <dgm:prSet presAssocID="{7B9DED17-D26D-4512-917C-8C0735446291}" presName="rootComposite" presStyleCnt="0"/>
      <dgm:spPr/>
    </dgm:pt>
    <dgm:pt modelId="{484CC78D-1B19-4238-9E42-FBE4EA1CB420}" type="pres">
      <dgm:prSet presAssocID="{7B9DED17-D26D-4512-917C-8C0735446291}" presName="rootText" presStyleLbl="node1" presStyleIdx="0" presStyleCnt="2"/>
      <dgm:spPr/>
      <dgm:t>
        <a:bodyPr/>
        <a:lstStyle/>
        <a:p>
          <a:endParaRPr lang="ru-RU"/>
        </a:p>
      </dgm:t>
    </dgm:pt>
    <dgm:pt modelId="{1D49FF34-82C4-490E-9F99-007F45CD31C7}" type="pres">
      <dgm:prSet presAssocID="{7B9DED17-D26D-4512-917C-8C0735446291}" presName="rootConnector" presStyleLbl="node1" presStyleIdx="0" presStyleCnt="2"/>
      <dgm:spPr/>
      <dgm:t>
        <a:bodyPr/>
        <a:lstStyle/>
        <a:p>
          <a:endParaRPr lang="ru-RU"/>
        </a:p>
      </dgm:t>
    </dgm:pt>
    <dgm:pt modelId="{A0540527-71ED-4370-8097-8E42746577FA}" type="pres">
      <dgm:prSet presAssocID="{7B9DED17-D26D-4512-917C-8C0735446291}" presName="childShape" presStyleCnt="0"/>
      <dgm:spPr/>
    </dgm:pt>
    <dgm:pt modelId="{60E409CB-283D-4AF2-8F6C-B37BE3898AC4}" type="pres">
      <dgm:prSet presAssocID="{62C21029-90E2-4B54-99E6-4C1E266BB866}" presName="Name13" presStyleLbl="parChTrans1D2" presStyleIdx="0" presStyleCnt="7"/>
      <dgm:spPr/>
      <dgm:t>
        <a:bodyPr/>
        <a:lstStyle/>
        <a:p>
          <a:endParaRPr lang="ru-RU"/>
        </a:p>
      </dgm:t>
    </dgm:pt>
    <dgm:pt modelId="{7A17D1D9-B8C1-498B-B25D-7E94FBE7C661}" type="pres">
      <dgm:prSet presAssocID="{AE539B28-F213-4960-A0BB-45DC215B8A99}" presName="childText" presStyleLbl="bgAcc1" presStyleIdx="0" presStyleCnt="7" custScaleX="263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08DC2-17CD-45ED-8B34-B07413FB1F8F}" type="pres">
      <dgm:prSet presAssocID="{7E005EA7-DACF-475B-BDAB-4C1008D17E15}" presName="Name13" presStyleLbl="parChTrans1D2" presStyleIdx="1" presStyleCnt="7"/>
      <dgm:spPr/>
      <dgm:t>
        <a:bodyPr/>
        <a:lstStyle/>
        <a:p>
          <a:endParaRPr lang="ru-RU"/>
        </a:p>
      </dgm:t>
    </dgm:pt>
    <dgm:pt modelId="{1A1EB52C-152B-4A35-AA0A-4D9F3316C75C}" type="pres">
      <dgm:prSet presAssocID="{FD187C9F-A7E4-44D4-8B42-95E0F972CE65}" presName="childText" presStyleLbl="bgAcc1" presStyleIdx="1" presStyleCnt="7" custScaleX="263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BC7D9-2C4A-4105-B73B-1A7F0E6315FD}" type="pres">
      <dgm:prSet presAssocID="{DA09CCC0-E0D2-4F93-AE85-16A78C061445}" presName="Name13" presStyleLbl="parChTrans1D2" presStyleIdx="2" presStyleCnt="7"/>
      <dgm:spPr/>
      <dgm:t>
        <a:bodyPr/>
        <a:lstStyle/>
        <a:p>
          <a:endParaRPr lang="ru-RU"/>
        </a:p>
      </dgm:t>
    </dgm:pt>
    <dgm:pt modelId="{88A13B5D-7A96-48CC-A8EB-30E2538E1C8D}" type="pres">
      <dgm:prSet presAssocID="{87C3966D-085B-47D8-8716-402A2079EAB5}" presName="childText" presStyleLbl="bgAcc1" presStyleIdx="2" presStyleCnt="7" custScaleX="263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B1EB1-E793-48DC-AA5D-A8ADEF413710}" type="pres">
      <dgm:prSet presAssocID="{48C3CFFE-D455-4E9B-8759-6CEA470B5EBF}" presName="root" presStyleCnt="0"/>
      <dgm:spPr/>
    </dgm:pt>
    <dgm:pt modelId="{8FA15D00-56AB-4440-9914-390FCCD86F16}" type="pres">
      <dgm:prSet presAssocID="{48C3CFFE-D455-4E9B-8759-6CEA470B5EBF}" presName="rootComposite" presStyleCnt="0"/>
      <dgm:spPr/>
    </dgm:pt>
    <dgm:pt modelId="{FDDC37B1-BF78-43FD-9850-B4B0DC995EEA}" type="pres">
      <dgm:prSet presAssocID="{48C3CFFE-D455-4E9B-8759-6CEA470B5EBF}" presName="rootText" presStyleLbl="node1" presStyleIdx="1" presStyleCnt="2"/>
      <dgm:spPr/>
      <dgm:t>
        <a:bodyPr/>
        <a:lstStyle/>
        <a:p>
          <a:endParaRPr lang="ru-RU"/>
        </a:p>
      </dgm:t>
    </dgm:pt>
    <dgm:pt modelId="{4D11CF3F-FFD2-4673-B11F-6D3A6D5193C8}" type="pres">
      <dgm:prSet presAssocID="{48C3CFFE-D455-4E9B-8759-6CEA470B5EBF}" presName="rootConnector" presStyleLbl="node1" presStyleIdx="1" presStyleCnt="2"/>
      <dgm:spPr/>
      <dgm:t>
        <a:bodyPr/>
        <a:lstStyle/>
        <a:p>
          <a:endParaRPr lang="ru-RU"/>
        </a:p>
      </dgm:t>
    </dgm:pt>
    <dgm:pt modelId="{C9E12E2E-CC9E-40F2-A634-3F7D07F590A9}" type="pres">
      <dgm:prSet presAssocID="{48C3CFFE-D455-4E9B-8759-6CEA470B5EBF}" presName="childShape" presStyleCnt="0"/>
      <dgm:spPr/>
    </dgm:pt>
    <dgm:pt modelId="{2044A2E0-4EF6-4AC6-8196-ECE012398B94}" type="pres">
      <dgm:prSet presAssocID="{91BC904E-0788-4EF1-B97A-840F1E84F476}" presName="Name13" presStyleLbl="parChTrans1D2" presStyleIdx="3" presStyleCnt="7"/>
      <dgm:spPr/>
      <dgm:t>
        <a:bodyPr/>
        <a:lstStyle/>
        <a:p>
          <a:endParaRPr lang="ru-RU"/>
        </a:p>
      </dgm:t>
    </dgm:pt>
    <dgm:pt modelId="{EC01C9FF-FDCC-4756-A905-834F2C6EF45A}" type="pres">
      <dgm:prSet presAssocID="{82CB07FD-0F4A-4257-B488-DA269D823027}" presName="childText" presStyleLbl="bgAcc1" presStyleIdx="3" presStyleCnt="7" custScaleX="295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0B33F-51D8-4D49-81B3-4CB503EB3984}" type="pres">
      <dgm:prSet presAssocID="{05D0BFCB-9702-4BB8-8226-E4AB4FA99AA0}" presName="Name13" presStyleLbl="parChTrans1D2" presStyleIdx="4" presStyleCnt="7"/>
      <dgm:spPr/>
      <dgm:t>
        <a:bodyPr/>
        <a:lstStyle/>
        <a:p>
          <a:endParaRPr lang="ru-RU"/>
        </a:p>
      </dgm:t>
    </dgm:pt>
    <dgm:pt modelId="{9EA6252B-309B-4049-BA93-3A21C709FDD2}" type="pres">
      <dgm:prSet presAssocID="{A8304E1E-98FA-4098-B8DF-AE75FB181127}" presName="childText" presStyleLbl="bgAcc1" presStyleIdx="4" presStyleCnt="7" custScaleX="295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8978C-8D2C-4260-9431-750AFA7196C5}" type="pres">
      <dgm:prSet presAssocID="{0E7BFE82-2E6E-436D-AA3D-27C5099B2FFF}" presName="Name13" presStyleLbl="parChTrans1D2" presStyleIdx="5" presStyleCnt="7"/>
      <dgm:spPr/>
      <dgm:t>
        <a:bodyPr/>
        <a:lstStyle/>
        <a:p>
          <a:endParaRPr lang="ru-RU"/>
        </a:p>
      </dgm:t>
    </dgm:pt>
    <dgm:pt modelId="{58E9668E-4729-433F-9FE1-9F133D73D8B5}" type="pres">
      <dgm:prSet presAssocID="{D1C10BA8-6D85-4D2B-B6F8-9CFCC5630948}" presName="childText" presStyleLbl="bgAcc1" presStyleIdx="5" presStyleCnt="7" custScaleX="295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6202F-131E-40C5-A347-63EB37035C7E}" type="pres">
      <dgm:prSet presAssocID="{63AB6596-15E8-4967-B63C-256919E23F2E}" presName="Name13" presStyleLbl="parChTrans1D2" presStyleIdx="6" presStyleCnt="7"/>
      <dgm:spPr/>
      <dgm:t>
        <a:bodyPr/>
        <a:lstStyle/>
        <a:p>
          <a:endParaRPr lang="ru-RU"/>
        </a:p>
      </dgm:t>
    </dgm:pt>
    <dgm:pt modelId="{378CDCAB-6054-45F2-BF44-414B30B01B8C}" type="pres">
      <dgm:prSet presAssocID="{8C157058-5FE3-437A-B868-49585FDB640C}" presName="childText" presStyleLbl="bgAcc1" presStyleIdx="6" presStyleCnt="7" custScaleX="295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298945-6EC1-497D-81B5-2C4B63C3B11F}" type="presOf" srcId="{DA09CCC0-E0D2-4F93-AE85-16A78C061445}" destId="{FD4BC7D9-2C4A-4105-B73B-1A7F0E6315FD}" srcOrd="0" destOrd="0" presId="urn:microsoft.com/office/officeart/2005/8/layout/hierarchy3"/>
    <dgm:cxn modelId="{2A4BC483-1EAA-4CD0-AC20-F458A8501129}" srcId="{48C3CFFE-D455-4E9B-8759-6CEA470B5EBF}" destId="{8C157058-5FE3-437A-B868-49585FDB640C}" srcOrd="3" destOrd="0" parTransId="{63AB6596-15E8-4967-B63C-256919E23F2E}" sibTransId="{A858231D-FAB3-4D79-AFD0-C4E193CAB9C2}"/>
    <dgm:cxn modelId="{8B081757-C0E6-45EA-BACC-941857933678}" type="presOf" srcId="{AE539B28-F213-4960-A0BB-45DC215B8A99}" destId="{7A17D1D9-B8C1-498B-B25D-7E94FBE7C661}" srcOrd="0" destOrd="0" presId="urn:microsoft.com/office/officeart/2005/8/layout/hierarchy3"/>
    <dgm:cxn modelId="{DAFC59F3-A399-4264-AF15-5DF7AB36F8CB}" srcId="{7B9DED17-D26D-4512-917C-8C0735446291}" destId="{87C3966D-085B-47D8-8716-402A2079EAB5}" srcOrd="2" destOrd="0" parTransId="{DA09CCC0-E0D2-4F93-AE85-16A78C061445}" sibTransId="{C677A196-574C-418E-A127-9608F0759000}"/>
    <dgm:cxn modelId="{848D7379-10F0-433B-A4A7-AEF37A5158F0}" type="presOf" srcId="{48C3CFFE-D455-4E9B-8759-6CEA470B5EBF}" destId="{4D11CF3F-FFD2-4673-B11F-6D3A6D5193C8}" srcOrd="1" destOrd="0" presId="urn:microsoft.com/office/officeart/2005/8/layout/hierarchy3"/>
    <dgm:cxn modelId="{6C252354-9FCA-4961-A839-7581DB7C1B0A}" type="presOf" srcId="{62C21029-90E2-4B54-99E6-4C1E266BB866}" destId="{60E409CB-283D-4AF2-8F6C-B37BE3898AC4}" srcOrd="0" destOrd="0" presId="urn:microsoft.com/office/officeart/2005/8/layout/hierarchy3"/>
    <dgm:cxn modelId="{2AD2252B-7739-4FDF-919F-7822C1F85423}" srcId="{04B2A659-9A7B-49CE-BEC2-A0E060E548FA}" destId="{7B9DED17-D26D-4512-917C-8C0735446291}" srcOrd="0" destOrd="0" parTransId="{0A47ED1D-965E-4F3F-9A73-35884DE2E32C}" sibTransId="{9D27632D-430A-454F-A49A-2BCC4FCD9BB7}"/>
    <dgm:cxn modelId="{22D523E5-87A6-4EDA-B45C-DBFC54702CE6}" srcId="{48C3CFFE-D455-4E9B-8759-6CEA470B5EBF}" destId="{A8304E1E-98FA-4098-B8DF-AE75FB181127}" srcOrd="1" destOrd="0" parTransId="{05D0BFCB-9702-4BB8-8226-E4AB4FA99AA0}" sibTransId="{F4311312-078D-4133-8348-FD2254DA6B2E}"/>
    <dgm:cxn modelId="{3D65B908-C7B3-4AFF-8ABF-77E2F9219D8D}" srcId="{48C3CFFE-D455-4E9B-8759-6CEA470B5EBF}" destId="{D1C10BA8-6D85-4D2B-B6F8-9CFCC5630948}" srcOrd="2" destOrd="0" parTransId="{0E7BFE82-2E6E-436D-AA3D-27C5099B2FFF}" sibTransId="{6D3CA06D-21C9-4548-9E1E-184CA0B97FD1}"/>
    <dgm:cxn modelId="{45560F9E-29C7-4511-8403-F944EB84282B}" type="presOf" srcId="{0E7BFE82-2E6E-436D-AA3D-27C5099B2FFF}" destId="{5D28978C-8D2C-4260-9431-750AFA7196C5}" srcOrd="0" destOrd="0" presId="urn:microsoft.com/office/officeart/2005/8/layout/hierarchy3"/>
    <dgm:cxn modelId="{863C4B87-4EAB-49F5-8A9E-62CD2DF82C40}" type="presOf" srcId="{05D0BFCB-9702-4BB8-8226-E4AB4FA99AA0}" destId="{2BC0B33F-51D8-4D49-81B3-4CB503EB3984}" srcOrd="0" destOrd="0" presId="urn:microsoft.com/office/officeart/2005/8/layout/hierarchy3"/>
    <dgm:cxn modelId="{0E14F2B2-5B47-489C-9260-660912F51093}" type="presOf" srcId="{7B9DED17-D26D-4512-917C-8C0735446291}" destId="{1D49FF34-82C4-490E-9F99-007F45CD31C7}" srcOrd="1" destOrd="0" presId="urn:microsoft.com/office/officeart/2005/8/layout/hierarchy3"/>
    <dgm:cxn modelId="{52E0579D-7E5B-476A-9745-C2DE8C7BACCF}" type="presOf" srcId="{D1C10BA8-6D85-4D2B-B6F8-9CFCC5630948}" destId="{58E9668E-4729-433F-9FE1-9F133D73D8B5}" srcOrd="0" destOrd="0" presId="urn:microsoft.com/office/officeart/2005/8/layout/hierarchy3"/>
    <dgm:cxn modelId="{FE4C014B-7A72-40CF-8B5C-54E2A70A1344}" type="presOf" srcId="{48C3CFFE-D455-4E9B-8759-6CEA470B5EBF}" destId="{FDDC37B1-BF78-43FD-9850-B4B0DC995EEA}" srcOrd="0" destOrd="0" presId="urn:microsoft.com/office/officeart/2005/8/layout/hierarchy3"/>
    <dgm:cxn modelId="{6753F01D-ADD4-4E19-BA5C-AF87B4C0002E}" srcId="{48C3CFFE-D455-4E9B-8759-6CEA470B5EBF}" destId="{82CB07FD-0F4A-4257-B488-DA269D823027}" srcOrd="0" destOrd="0" parTransId="{91BC904E-0788-4EF1-B97A-840F1E84F476}" sibTransId="{D81EED51-3EEC-4AED-8259-8C1CEDBA8A77}"/>
    <dgm:cxn modelId="{9E5B0028-0957-48B8-8258-A1993A7E5530}" type="presOf" srcId="{8C157058-5FE3-437A-B868-49585FDB640C}" destId="{378CDCAB-6054-45F2-BF44-414B30B01B8C}" srcOrd="0" destOrd="0" presId="urn:microsoft.com/office/officeart/2005/8/layout/hierarchy3"/>
    <dgm:cxn modelId="{8D3D99DA-526A-45FD-BDD6-F1B4356814B4}" srcId="{7B9DED17-D26D-4512-917C-8C0735446291}" destId="{FD187C9F-A7E4-44D4-8B42-95E0F972CE65}" srcOrd="1" destOrd="0" parTransId="{7E005EA7-DACF-475B-BDAB-4C1008D17E15}" sibTransId="{D66345EE-1846-4757-8522-E6208EE1ED99}"/>
    <dgm:cxn modelId="{CEA9E9D4-3B89-4A43-961F-A5E5DE8A365C}" srcId="{7B9DED17-D26D-4512-917C-8C0735446291}" destId="{AE539B28-F213-4960-A0BB-45DC215B8A99}" srcOrd="0" destOrd="0" parTransId="{62C21029-90E2-4B54-99E6-4C1E266BB866}" sibTransId="{72FE0725-3687-48F7-9AAC-E7A6030F6245}"/>
    <dgm:cxn modelId="{D7C1AFC8-5E1B-4584-A403-0B87CC801961}" type="presOf" srcId="{7B9DED17-D26D-4512-917C-8C0735446291}" destId="{484CC78D-1B19-4238-9E42-FBE4EA1CB420}" srcOrd="0" destOrd="0" presId="urn:microsoft.com/office/officeart/2005/8/layout/hierarchy3"/>
    <dgm:cxn modelId="{0305D4B6-A35A-4CBC-A261-E089C151C81E}" type="presOf" srcId="{FD187C9F-A7E4-44D4-8B42-95E0F972CE65}" destId="{1A1EB52C-152B-4A35-AA0A-4D9F3316C75C}" srcOrd="0" destOrd="0" presId="urn:microsoft.com/office/officeart/2005/8/layout/hierarchy3"/>
    <dgm:cxn modelId="{AF144EB8-92E7-4904-AF81-4DD8EF3E3353}" type="presOf" srcId="{A8304E1E-98FA-4098-B8DF-AE75FB181127}" destId="{9EA6252B-309B-4049-BA93-3A21C709FDD2}" srcOrd="0" destOrd="0" presId="urn:microsoft.com/office/officeart/2005/8/layout/hierarchy3"/>
    <dgm:cxn modelId="{CC987ABF-05FA-486D-95B7-686EC7A22074}" type="presOf" srcId="{91BC904E-0788-4EF1-B97A-840F1E84F476}" destId="{2044A2E0-4EF6-4AC6-8196-ECE012398B94}" srcOrd="0" destOrd="0" presId="urn:microsoft.com/office/officeart/2005/8/layout/hierarchy3"/>
    <dgm:cxn modelId="{9116DA17-6D61-438F-A3A8-2EEBE579E7B8}" type="presOf" srcId="{87C3966D-085B-47D8-8716-402A2079EAB5}" destId="{88A13B5D-7A96-48CC-A8EB-30E2538E1C8D}" srcOrd="0" destOrd="0" presId="urn:microsoft.com/office/officeart/2005/8/layout/hierarchy3"/>
    <dgm:cxn modelId="{158BD964-2800-4A24-98D2-4FF05605D5C9}" type="presOf" srcId="{04B2A659-9A7B-49CE-BEC2-A0E060E548FA}" destId="{75D7474C-9391-47AE-AA7C-AF308A0D122E}" srcOrd="0" destOrd="0" presId="urn:microsoft.com/office/officeart/2005/8/layout/hierarchy3"/>
    <dgm:cxn modelId="{BE23C586-7265-4BD3-B6AF-593F8859F130}" type="presOf" srcId="{7E005EA7-DACF-475B-BDAB-4C1008D17E15}" destId="{FDA08DC2-17CD-45ED-8B34-B07413FB1F8F}" srcOrd="0" destOrd="0" presId="urn:microsoft.com/office/officeart/2005/8/layout/hierarchy3"/>
    <dgm:cxn modelId="{C2C8E0EB-AB4A-4B5D-8A14-A8EF63BBCD9C}" type="presOf" srcId="{63AB6596-15E8-4967-B63C-256919E23F2E}" destId="{6DF6202F-131E-40C5-A347-63EB37035C7E}" srcOrd="0" destOrd="0" presId="urn:microsoft.com/office/officeart/2005/8/layout/hierarchy3"/>
    <dgm:cxn modelId="{2C4B57DD-EF48-49AE-8CD7-88CB00CABDDB}" srcId="{04B2A659-9A7B-49CE-BEC2-A0E060E548FA}" destId="{48C3CFFE-D455-4E9B-8759-6CEA470B5EBF}" srcOrd="1" destOrd="0" parTransId="{7C053029-447E-4E56-BC53-B908DF61C466}" sibTransId="{B3B9D2A6-6BC4-49C0-903D-D0A422400D7D}"/>
    <dgm:cxn modelId="{B6C0D0E2-6EB8-4F9D-897A-457EC23C6362}" type="presOf" srcId="{82CB07FD-0F4A-4257-B488-DA269D823027}" destId="{EC01C9FF-FDCC-4756-A905-834F2C6EF45A}" srcOrd="0" destOrd="0" presId="urn:microsoft.com/office/officeart/2005/8/layout/hierarchy3"/>
    <dgm:cxn modelId="{B3000C96-A881-4B83-A621-0394DDDB5A51}" type="presParOf" srcId="{75D7474C-9391-47AE-AA7C-AF308A0D122E}" destId="{8A2D4FCD-1559-4BAA-9102-30F5A2D3388C}" srcOrd="0" destOrd="0" presId="urn:microsoft.com/office/officeart/2005/8/layout/hierarchy3"/>
    <dgm:cxn modelId="{C2E3CA5A-9240-4310-93BB-4ACBB33462C9}" type="presParOf" srcId="{8A2D4FCD-1559-4BAA-9102-30F5A2D3388C}" destId="{527AEBD3-9D69-4195-A1A7-F648EF04D097}" srcOrd="0" destOrd="0" presId="urn:microsoft.com/office/officeart/2005/8/layout/hierarchy3"/>
    <dgm:cxn modelId="{9939DC3B-26BD-4726-B62A-18BF7B1DCFB2}" type="presParOf" srcId="{527AEBD3-9D69-4195-A1A7-F648EF04D097}" destId="{484CC78D-1B19-4238-9E42-FBE4EA1CB420}" srcOrd="0" destOrd="0" presId="urn:microsoft.com/office/officeart/2005/8/layout/hierarchy3"/>
    <dgm:cxn modelId="{90A077E3-9251-4BEF-9C25-F2900ADA1FBB}" type="presParOf" srcId="{527AEBD3-9D69-4195-A1A7-F648EF04D097}" destId="{1D49FF34-82C4-490E-9F99-007F45CD31C7}" srcOrd="1" destOrd="0" presId="urn:microsoft.com/office/officeart/2005/8/layout/hierarchy3"/>
    <dgm:cxn modelId="{E0021D32-F049-4398-896D-64D5E20E195E}" type="presParOf" srcId="{8A2D4FCD-1559-4BAA-9102-30F5A2D3388C}" destId="{A0540527-71ED-4370-8097-8E42746577FA}" srcOrd="1" destOrd="0" presId="urn:microsoft.com/office/officeart/2005/8/layout/hierarchy3"/>
    <dgm:cxn modelId="{B55910D6-4261-4898-8EE1-5301CDF21C18}" type="presParOf" srcId="{A0540527-71ED-4370-8097-8E42746577FA}" destId="{60E409CB-283D-4AF2-8F6C-B37BE3898AC4}" srcOrd="0" destOrd="0" presId="urn:microsoft.com/office/officeart/2005/8/layout/hierarchy3"/>
    <dgm:cxn modelId="{193EFA95-C5C0-4138-A0E5-90FA003981D3}" type="presParOf" srcId="{A0540527-71ED-4370-8097-8E42746577FA}" destId="{7A17D1D9-B8C1-498B-B25D-7E94FBE7C661}" srcOrd="1" destOrd="0" presId="urn:microsoft.com/office/officeart/2005/8/layout/hierarchy3"/>
    <dgm:cxn modelId="{109745C2-DB25-478E-B1A2-CB81CC3F0C27}" type="presParOf" srcId="{A0540527-71ED-4370-8097-8E42746577FA}" destId="{FDA08DC2-17CD-45ED-8B34-B07413FB1F8F}" srcOrd="2" destOrd="0" presId="urn:microsoft.com/office/officeart/2005/8/layout/hierarchy3"/>
    <dgm:cxn modelId="{D52B023F-D910-4342-8CE0-4AD4E030CCEB}" type="presParOf" srcId="{A0540527-71ED-4370-8097-8E42746577FA}" destId="{1A1EB52C-152B-4A35-AA0A-4D9F3316C75C}" srcOrd="3" destOrd="0" presId="urn:microsoft.com/office/officeart/2005/8/layout/hierarchy3"/>
    <dgm:cxn modelId="{CC125F97-B8BC-472F-9408-DA2E6338A059}" type="presParOf" srcId="{A0540527-71ED-4370-8097-8E42746577FA}" destId="{FD4BC7D9-2C4A-4105-B73B-1A7F0E6315FD}" srcOrd="4" destOrd="0" presId="urn:microsoft.com/office/officeart/2005/8/layout/hierarchy3"/>
    <dgm:cxn modelId="{42647751-4F30-46F4-B7C1-ECF5BE788BA8}" type="presParOf" srcId="{A0540527-71ED-4370-8097-8E42746577FA}" destId="{88A13B5D-7A96-48CC-A8EB-30E2538E1C8D}" srcOrd="5" destOrd="0" presId="urn:microsoft.com/office/officeart/2005/8/layout/hierarchy3"/>
    <dgm:cxn modelId="{9FACB5D9-CEE6-4227-B38B-C30D8F32BFE0}" type="presParOf" srcId="{75D7474C-9391-47AE-AA7C-AF308A0D122E}" destId="{447B1EB1-E793-48DC-AA5D-A8ADEF413710}" srcOrd="1" destOrd="0" presId="urn:microsoft.com/office/officeart/2005/8/layout/hierarchy3"/>
    <dgm:cxn modelId="{23119044-5252-4F0E-89B6-465B56885045}" type="presParOf" srcId="{447B1EB1-E793-48DC-AA5D-A8ADEF413710}" destId="{8FA15D00-56AB-4440-9914-390FCCD86F16}" srcOrd="0" destOrd="0" presId="urn:microsoft.com/office/officeart/2005/8/layout/hierarchy3"/>
    <dgm:cxn modelId="{2D5E3906-7854-4CBF-8E07-2DC6C4312DE9}" type="presParOf" srcId="{8FA15D00-56AB-4440-9914-390FCCD86F16}" destId="{FDDC37B1-BF78-43FD-9850-B4B0DC995EEA}" srcOrd="0" destOrd="0" presId="urn:microsoft.com/office/officeart/2005/8/layout/hierarchy3"/>
    <dgm:cxn modelId="{1F5FD317-18BA-42B5-A795-F718053E6E0E}" type="presParOf" srcId="{8FA15D00-56AB-4440-9914-390FCCD86F16}" destId="{4D11CF3F-FFD2-4673-B11F-6D3A6D5193C8}" srcOrd="1" destOrd="0" presId="urn:microsoft.com/office/officeart/2005/8/layout/hierarchy3"/>
    <dgm:cxn modelId="{57B4DC6B-4A48-4462-9468-3C8CFA064BB4}" type="presParOf" srcId="{447B1EB1-E793-48DC-AA5D-A8ADEF413710}" destId="{C9E12E2E-CC9E-40F2-A634-3F7D07F590A9}" srcOrd="1" destOrd="0" presId="urn:microsoft.com/office/officeart/2005/8/layout/hierarchy3"/>
    <dgm:cxn modelId="{5DE042EF-C218-44B9-B977-1302FC1E38B3}" type="presParOf" srcId="{C9E12E2E-CC9E-40F2-A634-3F7D07F590A9}" destId="{2044A2E0-4EF6-4AC6-8196-ECE012398B94}" srcOrd="0" destOrd="0" presId="urn:microsoft.com/office/officeart/2005/8/layout/hierarchy3"/>
    <dgm:cxn modelId="{3E8828B6-85AA-4627-923C-B200DD745DE9}" type="presParOf" srcId="{C9E12E2E-CC9E-40F2-A634-3F7D07F590A9}" destId="{EC01C9FF-FDCC-4756-A905-834F2C6EF45A}" srcOrd="1" destOrd="0" presId="urn:microsoft.com/office/officeart/2005/8/layout/hierarchy3"/>
    <dgm:cxn modelId="{88BBF994-42B4-403F-B630-417FF723E50D}" type="presParOf" srcId="{C9E12E2E-CC9E-40F2-A634-3F7D07F590A9}" destId="{2BC0B33F-51D8-4D49-81B3-4CB503EB3984}" srcOrd="2" destOrd="0" presId="urn:microsoft.com/office/officeart/2005/8/layout/hierarchy3"/>
    <dgm:cxn modelId="{39A023EC-ACC8-4E41-BB4A-E8E8542DB5C2}" type="presParOf" srcId="{C9E12E2E-CC9E-40F2-A634-3F7D07F590A9}" destId="{9EA6252B-309B-4049-BA93-3A21C709FDD2}" srcOrd="3" destOrd="0" presId="urn:microsoft.com/office/officeart/2005/8/layout/hierarchy3"/>
    <dgm:cxn modelId="{52070902-DD21-42BA-BCDA-7BA469774A12}" type="presParOf" srcId="{C9E12E2E-CC9E-40F2-A634-3F7D07F590A9}" destId="{5D28978C-8D2C-4260-9431-750AFA7196C5}" srcOrd="4" destOrd="0" presId="urn:microsoft.com/office/officeart/2005/8/layout/hierarchy3"/>
    <dgm:cxn modelId="{47123FA7-1F88-490E-8F39-BCAEA6A39BF7}" type="presParOf" srcId="{C9E12E2E-CC9E-40F2-A634-3F7D07F590A9}" destId="{58E9668E-4729-433F-9FE1-9F133D73D8B5}" srcOrd="5" destOrd="0" presId="urn:microsoft.com/office/officeart/2005/8/layout/hierarchy3"/>
    <dgm:cxn modelId="{EBDC8127-0B56-4396-A7D0-FB7CF9383639}" type="presParOf" srcId="{C9E12E2E-CC9E-40F2-A634-3F7D07F590A9}" destId="{6DF6202F-131E-40C5-A347-63EB37035C7E}" srcOrd="6" destOrd="0" presId="urn:microsoft.com/office/officeart/2005/8/layout/hierarchy3"/>
    <dgm:cxn modelId="{9C410E00-4401-422F-AEA5-9FDBCD484A87}" type="presParOf" srcId="{C9E12E2E-CC9E-40F2-A634-3F7D07F590A9}" destId="{378CDCAB-6054-45F2-BF44-414B30B01B8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CC78D-1B19-4238-9E42-FBE4EA1CB420}">
      <dsp:nvSpPr>
        <dsp:cNvPr id="0" name=""/>
        <dsp:cNvSpPr/>
      </dsp:nvSpPr>
      <dsp:spPr>
        <a:xfrm>
          <a:off x="284031" y="439"/>
          <a:ext cx="1460811" cy="730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-</a:t>
          </a:r>
          <a:endParaRPr lang="ru-RU" sz="4100" kern="1200" dirty="0"/>
        </a:p>
      </dsp:txBody>
      <dsp:txXfrm>
        <a:off x="305424" y="21832"/>
        <a:ext cx="1418025" cy="687619"/>
      </dsp:txXfrm>
    </dsp:sp>
    <dsp:sp modelId="{60E409CB-283D-4AF2-8F6C-B37BE3898AC4}">
      <dsp:nvSpPr>
        <dsp:cNvPr id="0" name=""/>
        <dsp:cNvSpPr/>
      </dsp:nvSpPr>
      <dsp:spPr>
        <a:xfrm>
          <a:off x="430112" y="730845"/>
          <a:ext cx="146081" cy="547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804"/>
              </a:lnTo>
              <a:lnTo>
                <a:pt x="146081" y="547804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7D1D9-B8C1-498B-B25D-7E94FBE7C661}">
      <dsp:nvSpPr>
        <dsp:cNvPr id="0" name=""/>
        <dsp:cNvSpPr/>
      </dsp:nvSpPr>
      <dsp:spPr>
        <a:xfrm>
          <a:off x="576193" y="913446"/>
          <a:ext cx="3077568" cy="730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Задержка видео</a:t>
          </a:r>
          <a:endParaRPr lang="ru-RU" sz="2000" kern="1200" dirty="0"/>
        </a:p>
      </dsp:txBody>
      <dsp:txXfrm>
        <a:off x="597586" y="934839"/>
        <a:ext cx="3034782" cy="687619"/>
      </dsp:txXfrm>
    </dsp:sp>
    <dsp:sp modelId="{FDA08DC2-17CD-45ED-8B34-B07413FB1F8F}">
      <dsp:nvSpPr>
        <dsp:cNvPr id="0" name=""/>
        <dsp:cNvSpPr/>
      </dsp:nvSpPr>
      <dsp:spPr>
        <a:xfrm>
          <a:off x="430112" y="730845"/>
          <a:ext cx="146081" cy="1460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0811"/>
              </a:lnTo>
              <a:lnTo>
                <a:pt x="146081" y="1460811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EB52C-152B-4A35-AA0A-4D9F3316C75C}">
      <dsp:nvSpPr>
        <dsp:cNvPr id="0" name=""/>
        <dsp:cNvSpPr/>
      </dsp:nvSpPr>
      <dsp:spPr>
        <a:xfrm>
          <a:off x="576193" y="1826454"/>
          <a:ext cx="3077568" cy="730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Отсутствие уведомлений</a:t>
          </a:r>
          <a:endParaRPr lang="ru-RU" sz="2000" kern="1200" dirty="0"/>
        </a:p>
      </dsp:txBody>
      <dsp:txXfrm>
        <a:off x="597586" y="1847847"/>
        <a:ext cx="3034782" cy="687619"/>
      </dsp:txXfrm>
    </dsp:sp>
    <dsp:sp modelId="{FD4BC7D9-2C4A-4105-B73B-1A7F0E6315FD}">
      <dsp:nvSpPr>
        <dsp:cNvPr id="0" name=""/>
        <dsp:cNvSpPr/>
      </dsp:nvSpPr>
      <dsp:spPr>
        <a:xfrm>
          <a:off x="430112" y="730845"/>
          <a:ext cx="146081" cy="2373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819"/>
              </a:lnTo>
              <a:lnTo>
                <a:pt x="146081" y="2373819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13B5D-7A96-48CC-A8EB-30E2538E1C8D}">
      <dsp:nvSpPr>
        <dsp:cNvPr id="0" name=""/>
        <dsp:cNvSpPr/>
      </dsp:nvSpPr>
      <dsp:spPr>
        <a:xfrm>
          <a:off x="576193" y="2739461"/>
          <a:ext cx="3077568" cy="730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Нет опросов</a:t>
          </a:r>
          <a:endParaRPr lang="ru-RU" sz="1050" kern="1200" dirty="0"/>
        </a:p>
      </dsp:txBody>
      <dsp:txXfrm>
        <a:off x="597586" y="2760854"/>
        <a:ext cx="3034782" cy="687619"/>
      </dsp:txXfrm>
    </dsp:sp>
    <dsp:sp modelId="{FDDC37B1-BF78-43FD-9850-B4B0DC995EEA}">
      <dsp:nvSpPr>
        <dsp:cNvPr id="0" name=""/>
        <dsp:cNvSpPr/>
      </dsp:nvSpPr>
      <dsp:spPr>
        <a:xfrm>
          <a:off x="3726802" y="439"/>
          <a:ext cx="1460811" cy="730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+</a:t>
          </a:r>
          <a:endParaRPr lang="ru-RU" sz="4100" kern="1200" dirty="0"/>
        </a:p>
      </dsp:txBody>
      <dsp:txXfrm>
        <a:off x="3748195" y="21832"/>
        <a:ext cx="1418025" cy="687619"/>
      </dsp:txXfrm>
    </dsp:sp>
    <dsp:sp modelId="{2044A2E0-4EF6-4AC6-8196-ECE012398B94}">
      <dsp:nvSpPr>
        <dsp:cNvPr id="0" name=""/>
        <dsp:cNvSpPr/>
      </dsp:nvSpPr>
      <dsp:spPr>
        <a:xfrm>
          <a:off x="3872883" y="730845"/>
          <a:ext cx="146081" cy="547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804"/>
              </a:lnTo>
              <a:lnTo>
                <a:pt x="146081" y="547804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1C9FF-FDCC-4756-A905-834F2C6EF45A}">
      <dsp:nvSpPr>
        <dsp:cNvPr id="0" name=""/>
        <dsp:cNvSpPr/>
      </dsp:nvSpPr>
      <dsp:spPr>
        <a:xfrm>
          <a:off x="4018964" y="913446"/>
          <a:ext cx="3447632" cy="730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Бесплатный</a:t>
          </a:r>
          <a:endParaRPr lang="ru-RU" sz="2000" kern="1200" dirty="0"/>
        </a:p>
      </dsp:txBody>
      <dsp:txXfrm>
        <a:off x="4040357" y="934839"/>
        <a:ext cx="3404846" cy="687619"/>
      </dsp:txXfrm>
    </dsp:sp>
    <dsp:sp modelId="{2BC0B33F-51D8-4D49-81B3-4CB503EB3984}">
      <dsp:nvSpPr>
        <dsp:cNvPr id="0" name=""/>
        <dsp:cNvSpPr/>
      </dsp:nvSpPr>
      <dsp:spPr>
        <a:xfrm>
          <a:off x="3872883" y="730845"/>
          <a:ext cx="146081" cy="1460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0811"/>
              </a:lnTo>
              <a:lnTo>
                <a:pt x="146081" y="1460811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6252B-309B-4049-BA93-3A21C709FDD2}">
      <dsp:nvSpPr>
        <dsp:cNvPr id="0" name=""/>
        <dsp:cNvSpPr/>
      </dsp:nvSpPr>
      <dsp:spPr>
        <a:xfrm>
          <a:off x="4018964" y="1826454"/>
          <a:ext cx="3447632" cy="730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Количество слушателей </a:t>
          </a:r>
          <a:r>
            <a:rPr lang="ru-RU" sz="2000" kern="1200" dirty="0" err="1" smtClean="0"/>
            <a:t>неограничено</a:t>
          </a:r>
          <a:endParaRPr lang="ru-RU" sz="2000" kern="1200" dirty="0"/>
        </a:p>
      </dsp:txBody>
      <dsp:txXfrm>
        <a:off x="4040357" y="1847847"/>
        <a:ext cx="3404846" cy="687619"/>
      </dsp:txXfrm>
    </dsp:sp>
    <dsp:sp modelId="{5D28978C-8D2C-4260-9431-750AFA7196C5}">
      <dsp:nvSpPr>
        <dsp:cNvPr id="0" name=""/>
        <dsp:cNvSpPr/>
      </dsp:nvSpPr>
      <dsp:spPr>
        <a:xfrm>
          <a:off x="3872883" y="730845"/>
          <a:ext cx="146081" cy="2373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819"/>
              </a:lnTo>
              <a:lnTo>
                <a:pt x="146081" y="2373819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9668E-4729-433F-9FE1-9F133D73D8B5}">
      <dsp:nvSpPr>
        <dsp:cNvPr id="0" name=""/>
        <dsp:cNvSpPr/>
      </dsp:nvSpPr>
      <dsp:spPr>
        <a:xfrm>
          <a:off x="4018964" y="2739461"/>
          <a:ext cx="3447632" cy="730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Без дополнительного ПО</a:t>
          </a:r>
          <a:endParaRPr lang="ru-RU" sz="2000" kern="1200" dirty="0"/>
        </a:p>
      </dsp:txBody>
      <dsp:txXfrm>
        <a:off x="4040357" y="2760854"/>
        <a:ext cx="3404846" cy="687619"/>
      </dsp:txXfrm>
    </dsp:sp>
    <dsp:sp modelId="{6DF6202F-131E-40C5-A347-63EB37035C7E}">
      <dsp:nvSpPr>
        <dsp:cNvPr id="0" name=""/>
        <dsp:cNvSpPr/>
      </dsp:nvSpPr>
      <dsp:spPr>
        <a:xfrm>
          <a:off x="3872883" y="730845"/>
          <a:ext cx="146081" cy="3286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6826"/>
              </a:lnTo>
              <a:lnTo>
                <a:pt x="146081" y="328682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DCAB-6054-45F2-BF44-414B30B01B8C}">
      <dsp:nvSpPr>
        <dsp:cNvPr id="0" name=""/>
        <dsp:cNvSpPr/>
      </dsp:nvSpPr>
      <dsp:spPr>
        <a:xfrm>
          <a:off x="4018964" y="3652468"/>
          <a:ext cx="3447632" cy="730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Автоматическая запись</a:t>
          </a:r>
          <a:endParaRPr lang="ru-RU" sz="2000" kern="1200" dirty="0"/>
        </a:p>
      </dsp:txBody>
      <dsp:txXfrm>
        <a:off x="4040357" y="3673861"/>
        <a:ext cx="3404846" cy="687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9B511-07B1-4E42-8F56-57C416970C56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D898C-AFCA-4230-8AF3-D5B8C417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92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48194" y="3672907"/>
            <a:ext cx="8686800" cy="687260"/>
          </a:xfrm>
        </p:spPr>
        <p:txBody>
          <a:bodyPr>
            <a:noAutofit/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Технологии создания и проведения сетевых </a:t>
            </a: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вебинаров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1594" y="4693995"/>
            <a:ext cx="4450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Носырев Артем </a:t>
            </a:r>
            <a:r>
              <a:rPr lang="ru-RU" sz="2800" dirty="0" smtClean="0">
                <a:solidFill>
                  <a:schemeClr val="bg1"/>
                </a:solidFill>
              </a:rPr>
              <a:t>Игоревич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МБОУ </a:t>
            </a:r>
            <a:r>
              <a:rPr lang="ru-RU" sz="2800" dirty="0">
                <a:solidFill>
                  <a:schemeClr val="bg1"/>
                </a:solidFill>
              </a:rPr>
              <a:t>СШ № </a:t>
            </a:r>
            <a:r>
              <a:rPr lang="ru-RU" sz="2800" dirty="0" smtClean="0">
                <a:solidFill>
                  <a:schemeClr val="bg1"/>
                </a:solidFill>
              </a:rPr>
              <a:t>64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учитель информатики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6499" y="2198077"/>
            <a:ext cx="679865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Вебинар</a:t>
            </a:r>
            <a:r>
              <a:rPr lang="ru-RU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— это </a:t>
            </a:r>
            <a:r>
              <a:rPr lang="ru-RU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обучающее</a:t>
            </a:r>
          </a:p>
          <a:p>
            <a:pPr algn="ctr"/>
            <a:r>
              <a:rPr lang="ru-RU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онлайн-занятие или</a:t>
            </a:r>
          </a:p>
          <a:p>
            <a:pPr algn="ctr"/>
            <a:r>
              <a:rPr lang="ru-RU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корпоративное</a:t>
            </a:r>
          </a:p>
          <a:p>
            <a:pPr algn="ctr"/>
            <a:r>
              <a:rPr lang="ru-RU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онлайн-совещание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://files.webinar.ru/12345/knowlgbase/new-interface-01-1280px-edited-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9906"/>
            <a:ext cx="8976527" cy="613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71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1838" y="311220"/>
            <a:ext cx="77131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Типичные функции </a:t>
            </a:r>
            <a:r>
              <a:rPr lang="ru-RU" sz="4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вебинаров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975" y="1378857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слайдовые </a:t>
            </a:r>
            <a:r>
              <a:rPr lang="ru-RU" sz="3200" dirty="0" smtClean="0">
                <a:solidFill>
                  <a:schemeClr val="bg1"/>
                </a:solidFill>
              </a:rPr>
              <a:t>презентации</a:t>
            </a:r>
            <a:endParaRPr lang="ru-RU" sz="32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видео в режиме реального </a:t>
            </a:r>
            <a:r>
              <a:rPr lang="ru-RU" sz="3200" dirty="0" smtClean="0">
                <a:solidFill>
                  <a:schemeClr val="bg1"/>
                </a:solidFill>
              </a:rPr>
              <a:t>времени</a:t>
            </a:r>
            <a:endParaRPr lang="ru-RU" sz="32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VoIP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whiteboard</a:t>
            </a:r>
            <a:r>
              <a:rPr lang="ru-RU" sz="3200" dirty="0">
                <a:solidFill>
                  <a:schemeClr val="bg1"/>
                </a:solidFill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текстовый</a:t>
            </a:r>
            <a:r>
              <a:rPr lang="ru-RU" sz="3200" dirty="0">
                <a:solidFill>
                  <a:schemeClr val="bg1"/>
                </a:solidFill>
              </a:rPr>
              <a:t> чат 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голосования</a:t>
            </a:r>
            <a:r>
              <a:rPr lang="ru-RU" sz="3200" dirty="0">
                <a:solidFill>
                  <a:schemeClr val="bg1"/>
                </a:solidFill>
              </a:rPr>
              <a:t> и опросы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удалённый </a:t>
            </a:r>
            <a:r>
              <a:rPr lang="ru-RU" sz="3200" dirty="0">
                <a:solidFill>
                  <a:schemeClr val="bg1"/>
                </a:solidFill>
              </a:rPr>
              <a:t>рабочий </a:t>
            </a:r>
            <a:r>
              <a:rPr lang="ru-RU" sz="3200" dirty="0" smtClean="0">
                <a:solidFill>
                  <a:schemeClr val="bg1"/>
                </a:solidFill>
              </a:rPr>
              <a:t>стол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веб-туры</a:t>
            </a:r>
            <a:endParaRPr lang="ru-RU" sz="32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трансляция записи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8571" y="246743"/>
            <a:ext cx="7409970" cy="129177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Обзор некоторых площадок для проведения </a:t>
            </a:r>
            <a:r>
              <a:rPr lang="ru-RU" b="1" dirty="0" err="1" smtClean="0">
                <a:solidFill>
                  <a:schemeClr val="bg1"/>
                </a:solidFill>
                <a:latin typeface="+mn-lt"/>
              </a:rPr>
              <a:t>вебинаров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88571" y="2075543"/>
            <a:ext cx="7426779" cy="41014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https://texterra.ru/blog/obzor-9-russkoyazychnykh-ploshchadok-dlya-provedeniya-vebinarov.html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90697"/>
            <a:ext cx="9144000" cy="153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8571" y="246743"/>
            <a:ext cx="7409970" cy="109099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Наш опыт</a:t>
            </a:r>
            <a:endParaRPr lang="ru-RU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88571" y="1465729"/>
            <a:ext cx="7426779" cy="47112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solidFill>
                  <a:schemeClr val="bg1"/>
                </a:solidFill>
              </a:rPr>
              <a:t>Youtube</a:t>
            </a:r>
            <a:r>
              <a:rPr lang="en-US" sz="4000" dirty="0">
                <a:solidFill>
                  <a:schemeClr val="bg1"/>
                </a:solidFill>
              </a:rPr>
              <a:t> + Hangouts 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11162720"/>
              </p:ext>
            </p:extLst>
          </p:nvPr>
        </p:nvGraphicFramePr>
        <p:xfrm>
          <a:off x="918241" y="2177143"/>
          <a:ext cx="7750629" cy="4383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9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8571" y="246743"/>
            <a:ext cx="7409970" cy="10909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Обзор некоторых площадок для проведения </a:t>
            </a:r>
            <a:r>
              <a:rPr lang="ru-RU" b="1" dirty="0" err="1" smtClean="0">
                <a:solidFill>
                  <a:schemeClr val="bg1"/>
                </a:solidFill>
              </a:rPr>
              <a:t>вебинаров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6848" y="2259874"/>
            <a:ext cx="7001693" cy="303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58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</TotalTime>
  <Words>66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Технологии создания и проведения сетевых вебинаров</vt:lpstr>
      <vt:lpstr>Презентация PowerPoint</vt:lpstr>
      <vt:lpstr>Презентация PowerPoint</vt:lpstr>
      <vt:lpstr>Обзор некоторых площадок для проведения вебинаров</vt:lpstr>
      <vt:lpstr>Наш опыт</vt:lpstr>
      <vt:lpstr>Обзор некоторых площадок для проведения вебинаров</vt:lpstr>
      <vt:lpstr>Спасибо за внимание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Татьяна Копылова</cp:lastModifiedBy>
  <cp:revision>54</cp:revision>
  <dcterms:created xsi:type="dcterms:W3CDTF">2016-11-18T14:12:19Z</dcterms:created>
  <dcterms:modified xsi:type="dcterms:W3CDTF">2019-04-03T06:08:46Z</dcterms:modified>
</cp:coreProperties>
</file>