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11D95-9DF4-4C60-8AE6-4A5F59741FD2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133B-8FB9-473E-97B0-F2A5A6EAD5A6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11D95-9DF4-4C60-8AE6-4A5F59741FD2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133B-8FB9-473E-97B0-F2A5A6EAD5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11D95-9DF4-4C60-8AE6-4A5F59741FD2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133B-8FB9-473E-97B0-F2A5A6EAD5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11D95-9DF4-4C60-8AE6-4A5F59741FD2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133B-8FB9-473E-97B0-F2A5A6EAD5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11D95-9DF4-4C60-8AE6-4A5F59741FD2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133B-8FB9-473E-97B0-F2A5A6EAD5A6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11D95-9DF4-4C60-8AE6-4A5F59741FD2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133B-8FB9-473E-97B0-F2A5A6EAD5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11D95-9DF4-4C60-8AE6-4A5F59741FD2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133B-8FB9-473E-97B0-F2A5A6EAD5A6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11D95-9DF4-4C60-8AE6-4A5F59741FD2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133B-8FB9-473E-97B0-F2A5A6EAD5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11D95-9DF4-4C60-8AE6-4A5F59741FD2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133B-8FB9-473E-97B0-F2A5A6EAD5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11D95-9DF4-4C60-8AE6-4A5F59741FD2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133B-8FB9-473E-97B0-F2A5A6EAD5A6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11D95-9DF4-4C60-8AE6-4A5F59741FD2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A133B-8FB9-473E-97B0-F2A5A6EAD5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CE11D95-9DF4-4C60-8AE6-4A5F59741FD2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B7A133B-8FB9-473E-97B0-F2A5A6EAD5A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23school.mya5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Платформы для создания сайтов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Урманова</a:t>
            </a:r>
            <a:r>
              <a:rPr lang="ru-RU" dirty="0" smtClean="0"/>
              <a:t> Н.М.</a:t>
            </a:r>
          </a:p>
          <a:p>
            <a:r>
              <a:rPr lang="ru-RU" dirty="0" smtClean="0"/>
              <a:t>Дымова Т.В.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750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Мобильная версия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Мобильная версия существует только в конструкторе </a:t>
            </a:r>
            <a:r>
              <a:rPr lang="en-US" b="1" dirty="0" smtClean="0"/>
              <a:t>a5.ru</a:t>
            </a:r>
            <a:r>
              <a:rPr lang="ru-RU" b="1" dirty="0" smtClean="0"/>
              <a:t>, </a:t>
            </a:r>
            <a:r>
              <a:rPr lang="en-US" b="1" dirty="0" err="1" smtClean="0"/>
              <a:t>uCoz</a:t>
            </a:r>
            <a:r>
              <a:rPr lang="en-US" dirty="0" smtClean="0"/>
              <a:t> </a:t>
            </a:r>
            <a:r>
              <a:rPr lang="ru-RU" dirty="0" smtClean="0"/>
              <a:t>, </a:t>
            </a:r>
            <a:r>
              <a:rPr lang="en-US" b="1" dirty="0" err="1" smtClean="0"/>
              <a:t>Wix</a:t>
            </a:r>
            <a:r>
              <a:rPr lang="ru-RU" dirty="0" smtClean="0"/>
              <a:t>, но на </a:t>
            </a:r>
            <a:r>
              <a:rPr lang="en-US" dirty="0" smtClean="0"/>
              <a:t>a5.ru </a:t>
            </a:r>
            <a:r>
              <a:rPr lang="ru-RU" dirty="0" smtClean="0"/>
              <a:t>и </a:t>
            </a:r>
            <a:r>
              <a:rPr lang="en-US" dirty="0" err="1" smtClean="0"/>
              <a:t>uCoz</a:t>
            </a:r>
            <a:r>
              <a:rPr lang="ru-RU" dirty="0" smtClean="0"/>
              <a:t> она платная.</a:t>
            </a:r>
          </a:p>
          <a:p>
            <a:r>
              <a:rPr lang="ru-RU" dirty="0" smtClean="0"/>
              <a:t>Остальные платформы не поддерживают создание мобильной версии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337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Тарифы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A5.ru</a:t>
            </a:r>
            <a:r>
              <a:rPr lang="ru-RU" dirty="0" smtClean="0"/>
              <a:t>- </a:t>
            </a:r>
            <a:r>
              <a:rPr lang="ru-RU" u="sng" dirty="0"/>
              <a:t>Минимальный</a:t>
            </a:r>
            <a:r>
              <a:rPr lang="ru-RU" dirty="0"/>
              <a:t>: нет рекламы, имеется возможность создания почтового ящика, предоставляется 250 Мб дискового пространства; 250 </a:t>
            </a:r>
            <a:r>
              <a:rPr lang="ru-RU" dirty="0" err="1"/>
              <a:t>руб</a:t>
            </a:r>
            <a:r>
              <a:rPr lang="ru-RU" dirty="0"/>
              <a:t> в месяц.</a:t>
            </a:r>
          </a:p>
          <a:p>
            <a:pPr marL="0" indent="0">
              <a:buNone/>
            </a:pPr>
            <a:r>
              <a:rPr lang="ru-RU" dirty="0"/>
              <a:t>Один </a:t>
            </a:r>
            <a:r>
              <a:rPr lang="ru-RU" u="sng" dirty="0"/>
              <a:t>бесплатный</a:t>
            </a:r>
            <a:r>
              <a:rPr lang="ru-RU" dirty="0"/>
              <a:t> тарифный план: позволяет создавать любое количество страниц, которое может вместиться на 150 Мб выделенного дискового пространства. При этом созданный сайт будет содержать рекламу платформы </a:t>
            </a:r>
            <a:endParaRPr lang="en-US" dirty="0"/>
          </a:p>
          <a:p>
            <a:r>
              <a:rPr lang="en-US" dirty="0" err="1" smtClean="0"/>
              <a:t>uCoz</a:t>
            </a:r>
            <a:r>
              <a:rPr lang="ru-RU" dirty="0" smtClean="0"/>
              <a:t>- </a:t>
            </a:r>
            <a:r>
              <a:rPr lang="ru-RU" u="sng" dirty="0"/>
              <a:t>Минимальный</a:t>
            </a:r>
            <a:r>
              <a:rPr lang="ru-RU" dirty="0"/>
              <a:t>: 3$ в месяц. Он включает в себя 1 гигабайт дискового </a:t>
            </a:r>
            <a:r>
              <a:rPr lang="ru-RU" dirty="0" smtClean="0"/>
              <a:t>пространства. </a:t>
            </a:r>
            <a:r>
              <a:rPr lang="ru-RU" u="sng" dirty="0" smtClean="0"/>
              <a:t>Бесплатный</a:t>
            </a:r>
            <a:r>
              <a:rPr lang="ru-RU" dirty="0"/>
              <a:t>: 400 Мб. Реклама не только на страницах, но и включается отдельным окном, которое нельзя отключить в течение 20 </a:t>
            </a:r>
            <a:r>
              <a:rPr lang="ru-RU" dirty="0" smtClean="0"/>
              <a:t>секунд.</a:t>
            </a: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261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Setup</a:t>
            </a:r>
            <a:r>
              <a:rPr lang="ru-RU" dirty="0"/>
              <a:t>- </a:t>
            </a:r>
            <a:r>
              <a:rPr lang="ru-RU" u="sng" dirty="0" err="1"/>
              <a:t>Pro</a:t>
            </a:r>
            <a:r>
              <a:rPr lang="ru-RU" dirty="0"/>
              <a:t> (минимальный): 199 рублей в месяц. Неограниченное дисковое пространство, отсутствие рекламы. </a:t>
            </a:r>
            <a:r>
              <a:rPr lang="ru-RU" dirty="0" smtClean="0"/>
              <a:t> </a:t>
            </a:r>
            <a:r>
              <a:rPr lang="ru-RU" u="sng" dirty="0" smtClean="0"/>
              <a:t>Бесплатный</a:t>
            </a:r>
            <a:r>
              <a:rPr lang="ru-RU" dirty="0"/>
              <a:t>: 100 Мб дискового пространства. </a:t>
            </a:r>
          </a:p>
          <a:p>
            <a:endParaRPr lang="en-US" dirty="0"/>
          </a:p>
          <a:p>
            <a:r>
              <a:rPr lang="en-US" dirty="0" smtClean="0"/>
              <a:t>WordPress</a:t>
            </a:r>
            <a:r>
              <a:rPr lang="ru-RU" dirty="0"/>
              <a:t>- </a:t>
            </a:r>
            <a:r>
              <a:rPr lang="ru-RU" u="sng" dirty="0"/>
              <a:t>Реклама </a:t>
            </a:r>
            <a:r>
              <a:rPr lang="ru-RU" u="sng" dirty="0" err="1"/>
              <a:t>отсутсвует</a:t>
            </a:r>
            <a:r>
              <a:rPr lang="ru-RU" u="sng" dirty="0"/>
              <a:t> при подключении тарифного плана </a:t>
            </a:r>
            <a:r>
              <a:rPr lang="en-US" u="sng" dirty="0"/>
              <a:t>Premium</a:t>
            </a:r>
            <a:r>
              <a:rPr lang="ru-RU" u="sng" dirty="0"/>
              <a:t> (550 р/</a:t>
            </a:r>
            <a:r>
              <a:rPr lang="ru-RU" u="sng" dirty="0" err="1"/>
              <a:t>мес</a:t>
            </a:r>
            <a:r>
              <a:rPr lang="ru-RU" u="sng" dirty="0"/>
              <a:t>), даже в тарифе </a:t>
            </a:r>
            <a:r>
              <a:rPr lang="ru-RU" dirty="0"/>
              <a:t>325 р/</a:t>
            </a:r>
            <a:r>
              <a:rPr lang="ru-RU" dirty="0" err="1"/>
              <a:t>мес</a:t>
            </a:r>
            <a:r>
              <a:rPr lang="ru-RU" dirty="0"/>
              <a:t> есть реклама</a:t>
            </a:r>
          </a:p>
          <a:p>
            <a:endParaRPr lang="en-US" dirty="0"/>
          </a:p>
          <a:p>
            <a:r>
              <a:rPr lang="en-US" dirty="0"/>
              <a:t>Google- </a:t>
            </a:r>
            <a:r>
              <a:rPr lang="ru-RU" dirty="0"/>
              <a:t>бесплатно, без рекламы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639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Wix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68760"/>
            <a:ext cx="8928992" cy="5686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471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Предлагаем попробовать поработать на платформе </a:t>
            </a:r>
            <a:r>
              <a:rPr lang="en-US" sz="4400" dirty="0" smtClean="0"/>
              <a:t>A5.ru</a:t>
            </a:r>
            <a:endParaRPr lang="ru-RU" sz="4400" dirty="0" smtClean="0"/>
          </a:p>
          <a:p>
            <a:r>
              <a:rPr lang="ru-RU" sz="4400" dirty="0" smtClean="0"/>
              <a:t>Пример :</a:t>
            </a:r>
          </a:p>
          <a:p>
            <a:pPr marL="0" indent="0">
              <a:buNone/>
            </a:pPr>
            <a:r>
              <a:rPr lang="en-US" sz="4400" dirty="0" smtClean="0">
                <a:hlinkClick r:id="rId2"/>
              </a:rPr>
              <a:t>www.23school.mya5.ru</a:t>
            </a:r>
            <a:endParaRPr lang="en-US" sz="4400" dirty="0" smtClean="0"/>
          </a:p>
          <a:p>
            <a:pPr marL="0" indent="0">
              <a:buNone/>
            </a:pP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794167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бесплатные </a:t>
            </a:r>
            <a:r>
              <a:rPr lang="ru-RU" dirty="0" smtClean="0"/>
              <a:t>платформы: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A5.ru</a:t>
            </a:r>
          </a:p>
          <a:p>
            <a:r>
              <a:rPr lang="en-US" sz="4000" dirty="0" err="1" smtClean="0"/>
              <a:t>uCoz</a:t>
            </a:r>
            <a:endParaRPr lang="en-US" sz="4000" dirty="0" smtClean="0"/>
          </a:p>
          <a:p>
            <a:r>
              <a:rPr lang="en-US" sz="4000" dirty="0" smtClean="0"/>
              <a:t>Setup</a:t>
            </a:r>
          </a:p>
          <a:p>
            <a:r>
              <a:rPr lang="en-US" sz="4000" dirty="0" err="1" smtClean="0"/>
              <a:t>Wix</a:t>
            </a:r>
            <a:endParaRPr lang="en-US" sz="4000" dirty="0" smtClean="0"/>
          </a:p>
          <a:p>
            <a:r>
              <a:rPr lang="en-US" sz="4000" dirty="0" smtClean="0"/>
              <a:t>WordPress</a:t>
            </a:r>
          </a:p>
          <a:p>
            <a:r>
              <a:rPr lang="en-US" sz="4000" dirty="0" smtClean="0"/>
              <a:t>Google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26626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критерии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Простота работы в конструкторе</a:t>
            </a:r>
          </a:p>
          <a:p>
            <a:r>
              <a:rPr lang="ru-RU" sz="3200" dirty="0" smtClean="0"/>
              <a:t>Наличие шаблонов</a:t>
            </a:r>
          </a:p>
          <a:p>
            <a:r>
              <a:rPr lang="ru-RU" sz="3200" dirty="0" smtClean="0"/>
              <a:t>Добавление контента</a:t>
            </a:r>
          </a:p>
          <a:p>
            <a:r>
              <a:rPr lang="ru-RU" sz="3200" dirty="0" smtClean="0"/>
              <a:t>Публикация сайта</a:t>
            </a:r>
          </a:p>
          <a:p>
            <a:r>
              <a:rPr lang="ru-RU" sz="3200" dirty="0" smtClean="0"/>
              <a:t>Тарифы</a:t>
            </a:r>
          </a:p>
          <a:p>
            <a:r>
              <a:rPr lang="ru-RU" sz="3200" dirty="0" smtClean="0"/>
              <a:t>Мобильная версия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858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Преимущества всех платформ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Простота </a:t>
            </a:r>
            <a:r>
              <a:rPr lang="ru-RU" dirty="0"/>
              <a:t>использования – пошаговый принцип создания сайта позволяет даже новичку разобраться в функционировании платформы. Нет необходимости работать с кодом. </a:t>
            </a:r>
          </a:p>
          <a:p>
            <a:pPr lvl="0"/>
            <a:r>
              <a:rPr lang="ru-RU" dirty="0"/>
              <a:t>Макет оформления и контент хранятся отдельно. Когда нужно сменить дизайн, достаточно нажать несколько кнопок и оформления сайта поменялось. </a:t>
            </a:r>
          </a:p>
          <a:p>
            <a:pPr lvl="0"/>
            <a:r>
              <a:rPr lang="ru-RU" dirty="0"/>
              <a:t>Множество шаблонов и тем, доступных как в бесплатном доступе, так и за символическую плату. </a:t>
            </a:r>
          </a:p>
          <a:p>
            <a:pPr lvl="0"/>
            <a:r>
              <a:rPr lang="ru-RU" dirty="0"/>
              <a:t>Простота добавления картинок, фото, прочего контента.</a:t>
            </a:r>
          </a:p>
          <a:p>
            <a:pPr lvl="0"/>
            <a:r>
              <a:rPr lang="ru-RU" dirty="0"/>
              <a:t>Быстрая публикация – все изменения появляются сразу после того, как вы их </a:t>
            </a:r>
            <a:r>
              <a:rPr lang="ru-RU" dirty="0" smtClean="0"/>
              <a:t>внесли (кроме </a:t>
            </a:r>
            <a:r>
              <a:rPr lang="en-US" dirty="0" smtClean="0"/>
              <a:t>Setup).</a:t>
            </a:r>
            <a:r>
              <a:rPr lang="ru-RU" dirty="0" smtClean="0"/>
              <a:t> </a:t>
            </a:r>
            <a:endParaRPr lang="ru-RU" dirty="0"/>
          </a:p>
          <a:p>
            <a:pPr lvl="0"/>
            <a:r>
              <a:rPr lang="ru-RU" dirty="0"/>
              <a:t>Безопасность – все данные и файлы сайта размещаются на сервере выбранной платформы. Что гарантирует довольно высокий уровень защиты от взлома и вирусов.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228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Простота работы в конструкторе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Только конструктор </a:t>
            </a:r>
            <a:r>
              <a:rPr lang="en-US" b="1" dirty="0" err="1" smtClean="0"/>
              <a:t>uCoz</a:t>
            </a:r>
            <a:r>
              <a:rPr lang="ru-RU" dirty="0" smtClean="0"/>
              <a:t> предназначен для опытных пользователей. Все остальные: </a:t>
            </a:r>
          </a:p>
          <a:p>
            <a:r>
              <a:rPr lang="en-US" dirty="0" smtClean="0"/>
              <a:t>A5.ru</a:t>
            </a:r>
            <a:endParaRPr lang="en-US" dirty="0"/>
          </a:p>
          <a:p>
            <a:r>
              <a:rPr lang="en-US" dirty="0" smtClean="0"/>
              <a:t>Setup</a:t>
            </a:r>
            <a:endParaRPr lang="en-US" dirty="0"/>
          </a:p>
          <a:p>
            <a:r>
              <a:rPr lang="en-US" dirty="0" err="1"/>
              <a:t>Wix</a:t>
            </a:r>
            <a:endParaRPr lang="en-US" dirty="0"/>
          </a:p>
          <a:p>
            <a:r>
              <a:rPr lang="en-US" dirty="0"/>
              <a:t>WordPress</a:t>
            </a:r>
          </a:p>
          <a:p>
            <a:r>
              <a:rPr lang="en-US" dirty="0"/>
              <a:t>Google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Предназначены для начального уровня, т.е. для пользователей, которые первый раз видят конструкторы для создания сайтов.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452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A5.ru</a:t>
            </a:r>
            <a:r>
              <a:rPr lang="ru-RU" dirty="0" smtClean="0"/>
              <a:t> – более 300 шаблонов</a:t>
            </a:r>
            <a:endParaRPr lang="en-US" dirty="0"/>
          </a:p>
          <a:p>
            <a:r>
              <a:rPr lang="en-US" dirty="0" err="1" smtClean="0"/>
              <a:t>uCoz</a:t>
            </a:r>
            <a:r>
              <a:rPr lang="ru-RU" dirty="0" smtClean="0"/>
              <a:t>- более 400 шаблонов</a:t>
            </a:r>
            <a:endParaRPr lang="en-US" dirty="0"/>
          </a:p>
          <a:p>
            <a:r>
              <a:rPr lang="en-US" dirty="0" smtClean="0"/>
              <a:t>Setup</a:t>
            </a:r>
            <a:r>
              <a:rPr lang="ru-RU" dirty="0" smtClean="0"/>
              <a:t>- свыше 7000 шаблонов</a:t>
            </a:r>
            <a:endParaRPr lang="en-US" dirty="0"/>
          </a:p>
          <a:p>
            <a:r>
              <a:rPr lang="en-US" dirty="0" err="1" smtClean="0"/>
              <a:t>Wix</a:t>
            </a:r>
            <a:r>
              <a:rPr lang="ru-RU" dirty="0" smtClean="0"/>
              <a:t>- более 100 шаблонов</a:t>
            </a:r>
            <a:endParaRPr lang="en-US" dirty="0"/>
          </a:p>
          <a:p>
            <a:r>
              <a:rPr lang="en-US" dirty="0" smtClean="0"/>
              <a:t>WordPress</a:t>
            </a:r>
            <a:r>
              <a:rPr lang="ru-RU" dirty="0" smtClean="0"/>
              <a:t> –около 300 шаблонов, возможность загружать свои темы</a:t>
            </a:r>
            <a:endParaRPr lang="en-US" dirty="0"/>
          </a:p>
          <a:p>
            <a:r>
              <a:rPr lang="en-US" dirty="0" smtClean="0"/>
              <a:t>Google</a:t>
            </a:r>
            <a:r>
              <a:rPr lang="ru-RU" dirty="0" smtClean="0"/>
              <a:t>- - очень мало шаблонов, но можно вставить свою тему из своих картинок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186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Добавление контента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A5.ru</a:t>
            </a:r>
            <a:r>
              <a:rPr lang="ru-RU" dirty="0" smtClean="0"/>
              <a:t>- </a:t>
            </a:r>
            <a:r>
              <a:rPr lang="ru-RU" dirty="0"/>
              <a:t>Размещение на страницах текста, изображений, музыкальных файлов, таблиц, анимации, фото и видео </a:t>
            </a:r>
            <a:r>
              <a:rPr lang="ru-RU" dirty="0" smtClean="0"/>
              <a:t>материалов, обратная связь, </a:t>
            </a:r>
            <a:r>
              <a:rPr lang="ru-RU" dirty="0" err="1" smtClean="0"/>
              <a:t>яндекс.погода</a:t>
            </a:r>
            <a:r>
              <a:rPr lang="ru-RU" dirty="0" smtClean="0"/>
              <a:t>, вставка карты, социальные кнопки</a:t>
            </a:r>
            <a:endParaRPr lang="en-US" dirty="0"/>
          </a:p>
          <a:p>
            <a:r>
              <a:rPr lang="en-US" b="1" dirty="0" err="1" smtClean="0"/>
              <a:t>uCoz</a:t>
            </a:r>
            <a:r>
              <a:rPr lang="ru-RU" dirty="0" smtClean="0"/>
              <a:t>- </a:t>
            </a:r>
            <a:r>
              <a:rPr lang="ru-RU" dirty="0"/>
              <a:t>Размещение на страницах текста, изображений, музыкальных файлов, таблиц, анимации, фото и видео </a:t>
            </a:r>
            <a:r>
              <a:rPr lang="ru-RU" dirty="0" smtClean="0"/>
              <a:t>материалов+ </a:t>
            </a:r>
            <a:r>
              <a:rPr lang="ru-RU" dirty="0"/>
              <a:t>Большое количество  настраиваемых модулей (форум, опросы, галереи, магазин, блог и т. д);</a:t>
            </a:r>
            <a:endParaRPr lang="en-US" dirty="0"/>
          </a:p>
          <a:p>
            <a:r>
              <a:rPr lang="en-US" b="1" dirty="0" smtClean="0"/>
              <a:t>Setup</a:t>
            </a:r>
            <a:r>
              <a:rPr lang="ru-RU" dirty="0" smtClean="0"/>
              <a:t>- не обладает широким набором инструментов</a:t>
            </a:r>
            <a:endParaRPr lang="en-US" dirty="0"/>
          </a:p>
          <a:p>
            <a:r>
              <a:rPr lang="en-US" b="1" dirty="0" err="1" smtClean="0"/>
              <a:t>Wix</a:t>
            </a:r>
            <a:r>
              <a:rPr lang="ru-RU" dirty="0" smtClean="0"/>
              <a:t>- </a:t>
            </a:r>
            <a:r>
              <a:rPr lang="ru-RU" dirty="0"/>
              <a:t>Размещение на страницах текста, изображений, музыкальных файлов, таблиц, анимации, фото и видео материалов+ Большое количество  настраиваемых модулей (форум, опросы, галереи, магазин, блог и т. д);</a:t>
            </a:r>
            <a:endParaRPr lang="en-US" dirty="0"/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280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WordPress</a:t>
            </a:r>
            <a:r>
              <a:rPr lang="ru-RU" dirty="0" smtClean="0"/>
              <a:t>- </a:t>
            </a:r>
            <a:r>
              <a:rPr lang="ru-RU" dirty="0"/>
              <a:t>Размещение на страницах текста, изображений, музыкальных файлов, таблиц, анимации, фото и видео </a:t>
            </a:r>
            <a:r>
              <a:rPr lang="ru-RU" dirty="0" smtClean="0"/>
              <a:t>материалов, блог</a:t>
            </a:r>
          </a:p>
          <a:p>
            <a:endParaRPr lang="ru-RU" dirty="0"/>
          </a:p>
          <a:p>
            <a:r>
              <a:rPr lang="en-US" b="1" dirty="0" smtClean="0"/>
              <a:t>Google</a:t>
            </a:r>
            <a:r>
              <a:rPr lang="ru-RU" dirty="0" smtClean="0"/>
              <a:t>-</a:t>
            </a:r>
            <a:r>
              <a:rPr lang="ru-RU" dirty="0"/>
              <a:t> Размещение на страницах текста, изображений, музыкальных файлов, таблиц, анимации, фото и видео </a:t>
            </a:r>
            <a:r>
              <a:rPr lang="ru-RU" dirty="0" smtClean="0"/>
              <a:t>материалов. Нет возможности организовать Форум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816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Публикация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Проверка модератором осуществляется только на платформе </a:t>
            </a:r>
            <a:r>
              <a:rPr lang="en-US" b="1" dirty="0" smtClean="0"/>
              <a:t>Setup.</a:t>
            </a:r>
            <a:r>
              <a:rPr lang="ru-RU" b="1" dirty="0" smtClean="0"/>
              <a:t> </a:t>
            </a:r>
          </a:p>
          <a:p>
            <a:r>
              <a:rPr lang="ru-RU" dirty="0" smtClean="0"/>
              <a:t>Остальные конструкторы публикуют мгновенно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826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52</TotalTime>
  <Words>599</Words>
  <Application>Microsoft Office PowerPoint</Application>
  <PresentationFormat>Экран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Ясность</vt:lpstr>
      <vt:lpstr>Платформы для создания сайтов</vt:lpstr>
      <vt:lpstr>Основные бесплатные платформы:</vt:lpstr>
      <vt:lpstr>Основные критерии</vt:lpstr>
      <vt:lpstr>Преимущества всех платформ</vt:lpstr>
      <vt:lpstr>Простота работы в конструкторе</vt:lpstr>
      <vt:lpstr>Шаблоны</vt:lpstr>
      <vt:lpstr>Добавление контента</vt:lpstr>
      <vt:lpstr>Презентация PowerPoint</vt:lpstr>
      <vt:lpstr>Публикация</vt:lpstr>
      <vt:lpstr>Мобильная версия</vt:lpstr>
      <vt:lpstr>Тарифы</vt:lpstr>
      <vt:lpstr>Презентация PowerPoint</vt:lpstr>
      <vt:lpstr>Wix</vt:lpstr>
      <vt:lpstr>Презентация PowerPoint</vt:lpstr>
    </vt:vector>
  </TitlesOfParts>
  <Company>МБОУ СШ №23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Платформы для создания сайтов</dc:title>
  <dc:creator>Учитель</dc:creator>
  <cp:lastModifiedBy>Ученик МБОУ СОШ №23</cp:lastModifiedBy>
  <cp:revision>18</cp:revision>
  <dcterms:created xsi:type="dcterms:W3CDTF">2018-11-13T09:34:42Z</dcterms:created>
  <dcterms:modified xsi:type="dcterms:W3CDTF">2018-11-15T03:02:09Z</dcterms:modified>
</cp:coreProperties>
</file>