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0" r:id="rId4"/>
    <p:sldId id="259" r:id="rId5"/>
    <p:sldId id="261" r:id="rId6"/>
    <p:sldId id="258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imc.m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fgosovz24.ru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inclusive-edu.ru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kraslinguamo.wordpress.com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332656"/>
            <a:ext cx="6172200" cy="367240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открытое заседание РМО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</a:t>
            </a:r>
            <a:r>
              <a:rPr lang="ru-RU" sz="2800" dirty="0" smtClean="0"/>
              <a:t>тема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dirty="0" smtClean="0"/>
              <a:t> «Приоритетные направления в обучении иностранным языкам и проблемы их реализации в рамках работы с детьми с ОВЗ»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Скирда Елена Андреевна</a:t>
            </a:r>
          </a:p>
          <a:p>
            <a:pPr algn="r"/>
            <a:r>
              <a:rPr lang="ru-RU" dirty="0" smtClean="0"/>
              <a:t>Руководитель РМО</a:t>
            </a:r>
          </a:p>
          <a:p>
            <a:pPr algn="r"/>
            <a:r>
              <a:rPr lang="ru-RU" dirty="0" smtClean="0"/>
              <a:t>МБОУ СШ № 24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Красноярск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ru-RU" sz="2500" dirty="0">
                <a:solidFill>
                  <a:srgbClr val="333333"/>
                </a:solidFill>
              </a:rPr>
              <a:t>Материал для подготовки к работе с детьми с ОВЗ расположен на сайте </a:t>
            </a:r>
            <a:r>
              <a:rPr lang="ru-RU" sz="2500" dirty="0" smtClean="0">
                <a:solidFill>
                  <a:srgbClr val="333333"/>
                </a:solidFill>
              </a:rPr>
              <a:t>КИМЦ</a:t>
            </a:r>
            <a:r>
              <a:rPr lang="ru-RU" sz="2500" dirty="0">
                <a:solidFill>
                  <a:srgbClr val="333333"/>
                </a:solidFill>
              </a:rPr>
              <a:t> </a:t>
            </a:r>
            <a:r>
              <a:rPr lang="ru-RU" sz="2500" dirty="0">
                <a:solidFill>
                  <a:srgbClr val="333333"/>
                </a:solidFill>
                <a:latin typeface="Helvetica"/>
              </a:rPr>
              <a:t/>
            </a:r>
            <a:br>
              <a:rPr lang="ru-RU" sz="2500" dirty="0">
                <a:solidFill>
                  <a:srgbClr val="333333"/>
                </a:solidFill>
                <a:latin typeface="Helvetic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4725144"/>
            <a:ext cx="7467600" cy="1468760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solidFill>
                  <a:srgbClr val="001C91"/>
                </a:solidFill>
                <a:cs typeface="Arial" pitchFamily="34" charset="0"/>
              </a:rPr>
              <a:t>Предлагается следующий </a:t>
            </a:r>
            <a:r>
              <a:rPr lang="ru-RU" sz="2000" b="1" dirty="0" smtClean="0">
                <a:solidFill>
                  <a:srgbClr val="001C91"/>
                </a:solidFill>
                <a:cs typeface="Arial" pitchFamily="34" charset="0"/>
              </a:rPr>
              <a:t>маршрут</a:t>
            </a:r>
            <a:endParaRPr lang="ru-RU" sz="2000" b="1" dirty="0">
              <a:solidFill>
                <a:srgbClr val="001C91"/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>
                <a:solidFill>
                  <a:srgbClr val="F82E00"/>
                </a:solidFill>
                <a:cs typeface="Arial" pitchFamily="34" charset="0"/>
              </a:rPr>
              <a:t>Заходим на сайт КИМЦ →  Программы и проекты →  инклюзивное образование →  нормативные документы  → повышение квалификации  →  методический кабинет</a:t>
            </a:r>
            <a:endParaRPr lang="ru-RU" sz="2000" dirty="0">
              <a:solidFill>
                <a:prstClr val="black"/>
              </a:solidFill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133" y="1412776"/>
            <a:ext cx="6120145" cy="30973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18182" y="662947"/>
            <a:ext cx="1787669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http://kimc.ms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530225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53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07678"/>
          </a:xfrm>
        </p:spPr>
        <p:txBody>
          <a:bodyPr/>
          <a:lstStyle/>
          <a:p>
            <a:r>
              <a:rPr lang="ru-RU" dirty="0" smtClean="0"/>
              <a:t>Нормативные документы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856" y="1988840"/>
            <a:ext cx="5904656" cy="313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1907704" y="2780928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7544" y="1161618"/>
            <a:ext cx="6275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 вкладке </a:t>
            </a:r>
            <a:r>
              <a:rPr lang="ru-RU" b="1" dirty="0" smtClean="0">
                <a:solidFill>
                  <a:srgbClr val="FF0000"/>
                </a:solidFill>
              </a:rPr>
              <a:t>ФГОС → НОО ОВЗ  </a:t>
            </a:r>
            <a:r>
              <a:rPr lang="ru-RU" dirty="0" smtClean="0"/>
              <a:t>вы найдете </a:t>
            </a:r>
          </a:p>
          <a:p>
            <a:r>
              <a:rPr lang="ru-RU" dirty="0" smtClean="0"/>
              <a:t>все документы для написания АОП и не только</a:t>
            </a:r>
            <a:r>
              <a:rPr lang="ru-RU" sz="1200" dirty="0" smtClean="0"/>
              <a:t>…</a:t>
            </a:r>
            <a:endParaRPr lang="ru-RU" sz="1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6" y="3556007"/>
            <a:ext cx="6159770" cy="296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95736" y="4221088"/>
            <a:ext cx="8640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131840" y="5589240"/>
            <a:ext cx="3744416" cy="1080120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4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689" y="199301"/>
            <a:ext cx="4474840" cy="707678"/>
          </a:xfrm>
        </p:spPr>
        <p:txBody>
          <a:bodyPr/>
          <a:lstStyle/>
          <a:p>
            <a:r>
              <a:rPr lang="ru-RU" dirty="0" smtClean="0"/>
              <a:t>Методистам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2467" y="407546"/>
            <a:ext cx="2231701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http://fgosovz24.ru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515" y="1490005"/>
            <a:ext cx="7200800" cy="471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37595" y="407546"/>
            <a:ext cx="2293251" cy="7848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dirty="0"/>
              <a:t> </a:t>
            </a:r>
            <a:r>
              <a:rPr lang="ru-RU" sz="1200" dirty="0" smtClean="0"/>
              <a:t>660037</a:t>
            </a:r>
            <a:r>
              <a:rPr lang="ru-RU" sz="1200" dirty="0"/>
              <a:t>, г. Красноярск</a:t>
            </a:r>
            <a:r>
              <a:rPr lang="ru-RU" sz="1200" dirty="0" smtClean="0"/>
              <a:t>,</a:t>
            </a:r>
          </a:p>
          <a:p>
            <a:pPr algn="r">
              <a:lnSpc>
                <a:spcPct val="150000"/>
              </a:lnSpc>
            </a:pPr>
            <a:r>
              <a:rPr lang="ru-RU" sz="1200" dirty="0" smtClean="0"/>
              <a:t> ул. Московская</a:t>
            </a:r>
            <a:r>
              <a:rPr lang="ru-RU" sz="1200" dirty="0"/>
              <a:t>, д. 31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275856" y="656942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35696" y="1885644"/>
            <a:ext cx="288032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3545626" cy="707678"/>
          </a:xfrm>
        </p:spPr>
        <p:txBody>
          <a:bodyPr/>
          <a:lstStyle/>
          <a:p>
            <a:r>
              <a:rPr lang="ru-RU" dirty="0" smtClean="0"/>
              <a:t>Методистам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116632"/>
            <a:ext cx="3219151" cy="9233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endParaRPr lang="ru-RU" dirty="0" smtClean="0"/>
          </a:p>
          <a:p>
            <a:r>
              <a:rPr lang="en-US" dirty="0">
                <a:hlinkClick r:id="rId2"/>
              </a:rPr>
              <a:t>http://www.inclusive-edu.ru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278" y="1193732"/>
            <a:ext cx="8411415" cy="448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 flipV="1">
            <a:off x="4283968" y="532578"/>
            <a:ext cx="72008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139952" y="1628800"/>
            <a:ext cx="1008112" cy="504056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6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497" y="1124744"/>
            <a:ext cx="8316664" cy="1612478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dirty="0" smtClean="0">
                <a:solidFill>
                  <a:srgbClr val="333333"/>
                </a:solidFill>
                <a:latin typeface="Helvetica"/>
                <a:hlinkClick r:id="rId2"/>
              </a:rPr>
              <a:t>https</a:t>
            </a:r>
            <a:r>
              <a:rPr lang="en-US" sz="2800" dirty="0">
                <a:solidFill>
                  <a:srgbClr val="333333"/>
                </a:solidFill>
                <a:latin typeface="Helvetica"/>
                <a:hlinkClick r:id="rId2"/>
              </a:rPr>
              <a:t>://</a:t>
            </a:r>
            <a:r>
              <a:rPr lang="en-US" sz="2800" dirty="0" smtClean="0">
                <a:solidFill>
                  <a:srgbClr val="333333"/>
                </a:solidFill>
                <a:latin typeface="Helvetica"/>
                <a:hlinkClick r:id="rId2"/>
              </a:rPr>
              <a:t>kraslinguamo.wordpress.com</a:t>
            </a: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6481" y="5278561"/>
            <a:ext cx="84606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1C91"/>
              </a:solidFill>
              <a:latin typeface="Helvetic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82E00"/>
                </a:solidFill>
                <a:effectLst/>
                <a:latin typeface="Helvetica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82E00"/>
                </a:solidFill>
                <a:effectLst/>
                <a:latin typeface="Helvetica"/>
                <a:cs typeface="Arial" pitchFamily="34" charset="0"/>
              </a:rPr>
            </a:b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82E00"/>
              </a:solidFill>
              <a:effectLst/>
              <a:latin typeface="Helvetica"/>
              <a:cs typeface="Arial" pitchFamily="34" charset="0"/>
            </a:endParaRPr>
          </a:p>
        </p:txBody>
      </p:sp>
      <p:sp>
        <p:nvSpPr>
          <p:cNvPr id="4" name="AutoShape 2" descr="➖"/>
          <p:cNvSpPr>
            <a:spLocks noChangeAspect="1" noChangeArrowheads="1"/>
          </p:cNvSpPr>
          <p:nvPr/>
        </p:nvSpPr>
        <p:spPr bwMode="auto">
          <a:xfrm>
            <a:off x="1592263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3" descr="➖"/>
          <p:cNvSpPr>
            <a:spLocks noChangeAspect="1" noChangeArrowheads="1"/>
          </p:cNvSpPr>
          <p:nvPr/>
        </p:nvSpPr>
        <p:spPr bwMode="auto">
          <a:xfrm>
            <a:off x="3052763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🔙"/>
          <p:cNvSpPr>
            <a:spLocks noChangeAspect="1" noChangeArrowheads="1"/>
          </p:cNvSpPr>
          <p:nvPr/>
        </p:nvSpPr>
        <p:spPr bwMode="auto">
          <a:xfrm>
            <a:off x="4756150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5" descr="➖"/>
          <p:cNvSpPr>
            <a:spLocks noChangeAspect="1" noChangeArrowheads="1"/>
          </p:cNvSpPr>
          <p:nvPr/>
        </p:nvSpPr>
        <p:spPr bwMode="auto">
          <a:xfrm>
            <a:off x="4857750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🔙"/>
          <p:cNvSpPr>
            <a:spLocks noChangeAspect="1" noChangeArrowheads="1"/>
          </p:cNvSpPr>
          <p:nvPr/>
        </p:nvSpPr>
        <p:spPr bwMode="auto">
          <a:xfrm>
            <a:off x="6464300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➖"/>
          <p:cNvSpPr>
            <a:spLocks noChangeAspect="1" noChangeArrowheads="1"/>
          </p:cNvSpPr>
          <p:nvPr/>
        </p:nvSpPr>
        <p:spPr bwMode="auto">
          <a:xfrm>
            <a:off x="6600825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🔙"/>
          <p:cNvSpPr>
            <a:spLocks noChangeAspect="1" noChangeArrowheads="1"/>
          </p:cNvSpPr>
          <p:nvPr/>
        </p:nvSpPr>
        <p:spPr bwMode="auto">
          <a:xfrm>
            <a:off x="8305800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9" descr="➖"/>
          <p:cNvSpPr>
            <a:spLocks noChangeAspect="1" noChangeArrowheads="1"/>
          </p:cNvSpPr>
          <p:nvPr/>
        </p:nvSpPr>
        <p:spPr bwMode="auto">
          <a:xfrm>
            <a:off x="8407400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7063" y="3082076"/>
            <a:ext cx="5478884" cy="286937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04453" y="160338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ru-RU" sz="2800" dirty="0">
                <a:solidFill>
                  <a:srgbClr val="333333"/>
                </a:solidFill>
                <a:latin typeface="+mj-lt"/>
              </a:rPr>
              <a:t>на </a:t>
            </a:r>
            <a:r>
              <a:rPr lang="ru-RU" sz="2800" dirty="0" smtClean="0">
                <a:solidFill>
                  <a:srgbClr val="333333"/>
                </a:solidFill>
                <a:latin typeface="+mj-lt"/>
              </a:rPr>
              <a:t>городском сайте</a:t>
            </a:r>
            <a:endParaRPr lang="ru-RU" sz="2800" dirty="0">
              <a:latin typeface="+mj-lt"/>
            </a:endParaRPr>
          </a:p>
          <a:p>
            <a:pPr algn="ctr"/>
            <a:r>
              <a:rPr lang="ru-RU" sz="2800" dirty="0" smtClean="0">
                <a:solidFill>
                  <a:srgbClr val="333333"/>
                </a:solidFill>
                <a:latin typeface="+mj-lt"/>
              </a:rPr>
              <a:t>МО учителей иностранных языков расположены материалы по различным направлениям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94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44824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5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150</TotalTime>
  <Words>117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открытое заседание РМО     тема  «Приоритетные направления в обучении иностранным языкам и проблемы их реализации в рамках работы с детьми с ОВЗ»</vt:lpstr>
      <vt:lpstr>Материал для подготовки к работе с детьми с ОВЗ расположен на сайте КИМЦ  </vt:lpstr>
      <vt:lpstr>Нормативные документы  </vt:lpstr>
      <vt:lpstr>Методистам   </vt:lpstr>
      <vt:lpstr>Методистам  </vt:lpstr>
      <vt:lpstr>https://kraslinguamo.wordpress.com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РМО открытое заседание     тема  «Приоритетные направления в обучении иностранным языкам и проблемы их реализации в рамках работы с детьми с ОВЗ»</dc:title>
  <dc:creator>Елена Андреевна Скирда</dc:creator>
  <cp:lastModifiedBy>Татьяна Копылова</cp:lastModifiedBy>
  <cp:revision>10</cp:revision>
  <dcterms:created xsi:type="dcterms:W3CDTF">2018-01-17T06:53:10Z</dcterms:created>
  <dcterms:modified xsi:type="dcterms:W3CDTF">2018-01-22T03:50:17Z</dcterms:modified>
</cp:coreProperties>
</file>