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61" r:id="rId16"/>
    <p:sldId id="262" r:id="rId17"/>
    <p:sldId id="269" r:id="rId18"/>
    <p:sldId id="270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3A"/>
    <a:srgbClr val="006666"/>
    <a:srgbClr val="33CC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567DD-B4F2-4B6D-A668-2382170394A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AE2FF-07D2-4F6B-9DA6-5B360EFD605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6666"/>
              </a:solidFill>
            </a:rPr>
            <a:t>подростки</a:t>
          </a:r>
          <a:endParaRPr lang="ru-RU" sz="2400" b="1" dirty="0">
            <a:solidFill>
              <a:srgbClr val="006666"/>
            </a:solidFill>
          </a:endParaRPr>
        </a:p>
      </dgm:t>
    </dgm:pt>
    <dgm:pt modelId="{7A6529FC-9435-4E19-85CC-52403A89480D}" type="parTrans" cxnId="{DB681088-61A3-4681-9222-4FB48EB3697E}">
      <dgm:prSet/>
      <dgm:spPr/>
      <dgm:t>
        <a:bodyPr/>
        <a:lstStyle/>
        <a:p>
          <a:endParaRPr lang="ru-RU"/>
        </a:p>
      </dgm:t>
    </dgm:pt>
    <dgm:pt modelId="{E7467C37-6F4D-423B-83D3-36B6C8752380}" type="sibTrans" cxnId="{DB681088-61A3-4681-9222-4FB48EB3697E}">
      <dgm:prSet/>
      <dgm:spPr/>
      <dgm:t>
        <a:bodyPr/>
        <a:lstStyle/>
        <a:p>
          <a:endParaRPr lang="ru-RU"/>
        </a:p>
      </dgm:t>
    </dgm:pt>
    <dgm:pt modelId="{6E75EA55-8883-4E59-8EEB-68E6E6E54C2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>
              <a:solidFill>
                <a:srgbClr val="006666"/>
              </a:solidFill>
            </a:rPr>
            <a:t>Young  teenagers</a:t>
          </a:r>
          <a:endParaRPr lang="ru-RU" sz="2400" b="1" dirty="0">
            <a:solidFill>
              <a:srgbClr val="006666"/>
            </a:solidFill>
          </a:endParaRPr>
        </a:p>
      </dgm:t>
    </dgm:pt>
    <dgm:pt modelId="{8FEBCF3E-9BC0-41A8-BCEC-798C53ECE570}" type="parTrans" cxnId="{103DC8CD-936E-456C-B905-CA3CBA53B582}">
      <dgm:prSet/>
      <dgm:spPr/>
      <dgm:t>
        <a:bodyPr/>
        <a:lstStyle/>
        <a:p>
          <a:endParaRPr lang="ru-RU"/>
        </a:p>
      </dgm:t>
    </dgm:pt>
    <dgm:pt modelId="{4D880974-A4EF-4F29-96F1-7B9F829D32F4}" type="sibTrans" cxnId="{103DC8CD-936E-456C-B905-CA3CBA53B582}">
      <dgm:prSet/>
      <dgm:spPr/>
      <dgm:t>
        <a:bodyPr/>
        <a:lstStyle/>
        <a:p>
          <a:endParaRPr lang="ru-RU"/>
        </a:p>
      </dgm:t>
    </dgm:pt>
    <dgm:pt modelId="{9332256B-5DA5-440A-86D4-F89696C404B6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6666"/>
              </a:solidFill>
            </a:rPr>
            <a:t>Любят энциклопедии</a:t>
          </a:r>
        </a:p>
        <a:p>
          <a:pPr algn="ctr"/>
          <a:r>
            <a:rPr lang="ru-RU" sz="2000" b="1" dirty="0" smtClean="0">
              <a:solidFill>
                <a:srgbClr val="006666"/>
              </a:solidFill>
            </a:rPr>
            <a:t>Восприимчивы к информации от взрослых</a:t>
          </a:r>
        </a:p>
        <a:p>
          <a:pPr algn="ctr"/>
          <a:r>
            <a:rPr lang="ru-RU" sz="2000" b="1" dirty="0" smtClean="0">
              <a:solidFill>
                <a:srgbClr val="006666"/>
              </a:solidFill>
            </a:rPr>
            <a:t>Любят проекты и творческие задания</a:t>
          </a:r>
        </a:p>
        <a:p>
          <a:pPr algn="ctr"/>
          <a:r>
            <a:rPr lang="ru-RU" sz="2000" b="1" dirty="0" smtClean="0">
              <a:solidFill>
                <a:srgbClr val="006666"/>
              </a:solidFill>
            </a:rPr>
            <a:t>Ценят чувство юмора</a:t>
          </a:r>
          <a:endParaRPr lang="ru-RU" sz="2000" b="1" dirty="0">
            <a:solidFill>
              <a:srgbClr val="006666"/>
            </a:solidFill>
          </a:endParaRPr>
        </a:p>
      </dgm:t>
    </dgm:pt>
    <dgm:pt modelId="{B4BDE62A-B348-494C-8EA2-C6C84EEB0F41}" type="parTrans" cxnId="{3BEE2147-44DA-4F95-9725-AF8D84FA9DD6}">
      <dgm:prSet/>
      <dgm:spPr/>
      <dgm:t>
        <a:bodyPr/>
        <a:lstStyle/>
        <a:p>
          <a:endParaRPr lang="ru-RU"/>
        </a:p>
      </dgm:t>
    </dgm:pt>
    <dgm:pt modelId="{25116DE5-82F6-4546-88B4-11CB90037727}" type="sibTrans" cxnId="{3BEE2147-44DA-4F95-9725-AF8D84FA9DD6}">
      <dgm:prSet/>
      <dgm:spPr/>
      <dgm:t>
        <a:bodyPr/>
        <a:lstStyle/>
        <a:p>
          <a:endParaRPr lang="ru-RU"/>
        </a:p>
      </dgm:t>
    </dgm:pt>
    <dgm:pt modelId="{07B6C4ED-CE28-4D39-96EA-438713CC63D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Upper </a:t>
          </a:r>
        </a:p>
        <a:p>
          <a:r>
            <a:rPr lang="en-US" sz="2400" b="1" dirty="0" smtClean="0">
              <a:solidFill>
                <a:srgbClr val="002060"/>
              </a:solidFill>
            </a:rPr>
            <a:t>teenagers</a:t>
          </a:r>
          <a:endParaRPr lang="ru-RU" sz="2400" b="1" dirty="0">
            <a:solidFill>
              <a:srgbClr val="002060"/>
            </a:solidFill>
          </a:endParaRPr>
        </a:p>
      </dgm:t>
    </dgm:pt>
    <dgm:pt modelId="{9D7DADFA-DF22-4B6B-9EB1-BB5DA4BBD069}" type="parTrans" cxnId="{0DB0273E-0555-4499-B156-B47FD8AD4540}">
      <dgm:prSet/>
      <dgm:spPr/>
      <dgm:t>
        <a:bodyPr/>
        <a:lstStyle/>
        <a:p>
          <a:endParaRPr lang="ru-RU"/>
        </a:p>
      </dgm:t>
    </dgm:pt>
    <dgm:pt modelId="{B636CFB3-572E-461D-A123-7A813B4FAC48}" type="sibTrans" cxnId="{0DB0273E-0555-4499-B156-B47FD8AD4540}">
      <dgm:prSet/>
      <dgm:spPr/>
      <dgm:t>
        <a:bodyPr/>
        <a:lstStyle/>
        <a:p>
          <a:endParaRPr lang="ru-RU"/>
        </a:p>
      </dgm:t>
    </dgm:pt>
    <dgm:pt modelId="{8113B3AE-FBD1-4D9B-ACBC-9BE3417B2331}">
      <dgm:prSet phldrT="[Текст]" custT="1"/>
      <dgm:spPr>
        <a:solidFill>
          <a:schemeClr val="bg1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</a:rPr>
            <a:t>Стремятся к самоопределению («Эгоцентрическая доминанта» - Л.С. Выготский)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rgbClr val="002060"/>
              </a:solidFill>
            </a:rPr>
            <a:t>Активно общаются друг с другом, не всегда успешно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rgbClr val="002060"/>
            </a:solidFill>
          </a:endParaRPr>
        </a:p>
      </dgm:t>
    </dgm:pt>
    <dgm:pt modelId="{C3539056-51E8-4C5B-A1C7-464AF1555D33}" type="parTrans" cxnId="{B7FC6420-9D3E-488E-AD79-9A5707CF680D}">
      <dgm:prSet/>
      <dgm:spPr/>
      <dgm:t>
        <a:bodyPr/>
        <a:lstStyle/>
        <a:p>
          <a:endParaRPr lang="ru-RU"/>
        </a:p>
      </dgm:t>
    </dgm:pt>
    <dgm:pt modelId="{6CE7BA63-06B0-4955-BC1A-5948A9A6E428}" type="sibTrans" cxnId="{B7FC6420-9D3E-488E-AD79-9A5707CF680D}">
      <dgm:prSet/>
      <dgm:spPr/>
      <dgm:t>
        <a:bodyPr/>
        <a:lstStyle/>
        <a:p>
          <a:endParaRPr lang="ru-RU"/>
        </a:p>
      </dgm:t>
    </dgm:pt>
    <dgm:pt modelId="{A132A92C-77F9-48CC-AD64-D4DED516E955}">
      <dgm:prSet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Референтная группа – сверстники и молодёжь</a:t>
          </a:r>
        </a:p>
        <a:p>
          <a:r>
            <a:rPr lang="ru-RU" sz="2000" b="1" dirty="0" smtClean="0">
              <a:solidFill>
                <a:srgbClr val="002060"/>
              </a:solidFill>
            </a:rPr>
            <a:t>Оберегают свой мир от «посягательств» взрослых</a:t>
          </a:r>
        </a:p>
        <a:p>
          <a:r>
            <a:rPr lang="ru-RU" sz="2000" b="1" dirty="0" smtClean="0">
              <a:solidFill>
                <a:srgbClr val="002060"/>
              </a:solidFill>
            </a:rPr>
            <a:t>Планируют далёкое будущее («доминанта дали»-Л.С. В)</a:t>
          </a:r>
        </a:p>
        <a:p>
          <a:r>
            <a:rPr lang="ru-RU" sz="2000" b="1" dirty="0" smtClean="0">
              <a:solidFill>
                <a:srgbClr val="002060"/>
              </a:solidFill>
            </a:rPr>
            <a:t>Нужна помощь в обработке потока информации</a:t>
          </a:r>
          <a:endParaRPr lang="ru-RU" sz="2000" b="1" dirty="0">
            <a:solidFill>
              <a:srgbClr val="002060"/>
            </a:solidFill>
          </a:endParaRPr>
        </a:p>
      </dgm:t>
    </dgm:pt>
    <dgm:pt modelId="{39F48028-1F6D-4CB3-85D7-E6F0A466E267}" type="parTrans" cxnId="{A55AD54C-3BCA-4B63-A598-412D11C38A04}">
      <dgm:prSet/>
      <dgm:spPr/>
      <dgm:t>
        <a:bodyPr/>
        <a:lstStyle/>
        <a:p>
          <a:endParaRPr lang="ru-RU"/>
        </a:p>
      </dgm:t>
    </dgm:pt>
    <dgm:pt modelId="{14CBA659-4ED4-4F72-8E0D-E28E0E0A264A}" type="sibTrans" cxnId="{A55AD54C-3BCA-4B63-A598-412D11C38A04}">
      <dgm:prSet/>
      <dgm:spPr/>
      <dgm:t>
        <a:bodyPr/>
        <a:lstStyle/>
        <a:p>
          <a:endParaRPr lang="ru-RU"/>
        </a:p>
      </dgm:t>
    </dgm:pt>
    <dgm:pt modelId="{A998780C-0464-4707-A580-8DA106CACE85}" type="pres">
      <dgm:prSet presAssocID="{BFA567DD-B4F2-4B6D-A668-2382170394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15CF6D-155B-4BE4-BA5C-4AF0DAC2B93E}" type="pres">
      <dgm:prSet presAssocID="{8DDAE2FF-07D2-4F6B-9DA6-5B360EFD605B}" presName="root1" presStyleCnt="0"/>
      <dgm:spPr/>
    </dgm:pt>
    <dgm:pt modelId="{DE70F3CD-C62C-4847-A4A8-C680580F2598}" type="pres">
      <dgm:prSet presAssocID="{8DDAE2FF-07D2-4F6B-9DA6-5B360EFD605B}" presName="LevelOneTextNode" presStyleLbl="node0" presStyleIdx="0" presStyleCnt="1" custScaleX="413645" custScaleY="336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4BF1C-56DD-4F7C-99C6-3107F1492A8C}" type="pres">
      <dgm:prSet presAssocID="{8DDAE2FF-07D2-4F6B-9DA6-5B360EFD605B}" presName="level2hierChild" presStyleCnt="0"/>
      <dgm:spPr/>
    </dgm:pt>
    <dgm:pt modelId="{FC978DCD-1143-4F08-B3F1-8D142EDC80DA}" type="pres">
      <dgm:prSet presAssocID="{8FEBCF3E-9BC0-41A8-BCEC-798C53ECE57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28A9834-4901-4529-BF8B-CDE8FC24BC86}" type="pres">
      <dgm:prSet presAssocID="{8FEBCF3E-9BC0-41A8-BCEC-798C53ECE57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40A0A57-073B-45A5-AA97-FD4DAA2DB299}" type="pres">
      <dgm:prSet presAssocID="{6E75EA55-8883-4E59-8EEB-68E6E6E54C21}" presName="root2" presStyleCnt="0"/>
      <dgm:spPr/>
    </dgm:pt>
    <dgm:pt modelId="{9B346A21-79CB-488C-B6E2-81EF7B7814B2}" type="pres">
      <dgm:prSet presAssocID="{6E75EA55-8883-4E59-8EEB-68E6E6E54C21}" presName="LevelTwoTextNode" presStyleLbl="node2" presStyleIdx="0" presStyleCnt="2" custScaleX="390064" custScaleY="613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33CA0-9B8F-4FED-9F05-44A395DB22AB}" type="pres">
      <dgm:prSet presAssocID="{6E75EA55-8883-4E59-8EEB-68E6E6E54C21}" presName="level3hierChild" presStyleCnt="0"/>
      <dgm:spPr/>
    </dgm:pt>
    <dgm:pt modelId="{097C70E1-BCB3-494E-A8FE-C15297A5924B}" type="pres">
      <dgm:prSet presAssocID="{B4BDE62A-B348-494C-8EA2-C6C84EEB0F41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035114CE-6BB4-4EFD-A601-ED17FB763F45}" type="pres">
      <dgm:prSet presAssocID="{B4BDE62A-B348-494C-8EA2-C6C84EEB0F41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8792795-2EB2-44E4-82C9-AF057E7374C2}" type="pres">
      <dgm:prSet presAssocID="{9332256B-5DA5-440A-86D4-F89696C404B6}" presName="root2" presStyleCnt="0"/>
      <dgm:spPr/>
    </dgm:pt>
    <dgm:pt modelId="{FCD1C6ED-6628-472F-83AA-4C91B9BC2DA7}" type="pres">
      <dgm:prSet presAssocID="{9332256B-5DA5-440A-86D4-F89696C404B6}" presName="LevelTwoTextNode" presStyleLbl="node3" presStyleIdx="0" presStyleCnt="3" custScaleX="1181742" custScaleY="79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6C5C0-B4A6-4C1A-B55E-B880FCB41809}" type="pres">
      <dgm:prSet presAssocID="{9332256B-5DA5-440A-86D4-F89696C404B6}" presName="level3hierChild" presStyleCnt="0"/>
      <dgm:spPr/>
    </dgm:pt>
    <dgm:pt modelId="{45EC6232-27A7-4100-AF20-63470D877222}" type="pres">
      <dgm:prSet presAssocID="{9D7DADFA-DF22-4B6B-9EB1-BB5DA4BBD0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562CE59-DFAE-4F0E-B601-7711D8A3A2CE}" type="pres">
      <dgm:prSet presAssocID="{9D7DADFA-DF22-4B6B-9EB1-BB5DA4BBD0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1FE32C6-C936-49CE-B5D4-F5D24A940A41}" type="pres">
      <dgm:prSet presAssocID="{07B6C4ED-CE28-4D39-96EA-438713CC63D9}" presName="root2" presStyleCnt="0"/>
      <dgm:spPr/>
    </dgm:pt>
    <dgm:pt modelId="{1CBC301D-3D69-4CCB-9454-F9495444E2AE}" type="pres">
      <dgm:prSet presAssocID="{07B6C4ED-CE28-4D39-96EA-438713CC63D9}" presName="LevelTwoTextNode" presStyleLbl="node2" presStyleIdx="1" presStyleCnt="2" custScaleX="587442" custScaleY="587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C0AEE8-2274-4F31-A6AF-18B0A4B6B8A5}" type="pres">
      <dgm:prSet presAssocID="{07B6C4ED-CE28-4D39-96EA-438713CC63D9}" presName="level3hierChild" presStyleCnt="0"/>
      <dgm:spPr/>
    </dgm:pt>
    <dgm:pt modelId="{A14AAAA3-711C-448A-8EEE-8D20650B86FC}" type="pres">
      <dgm:prSet presAssocID="{C3539056-51E8-4C5B-A1C7-464AF1555D3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B2652A11-0F15-4635-9171-83B35C208C51}" type="pres">
      <dgm:prSet presAssocID="{C3539056-51E8-4C5B-A1C7-464AF1555D3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8564342-AF82-491E-816D-B793A914E19E}" type="pres">
      <dgm:prSet presAssocID="{8113B3AE-FBD1-4D9B-ACBC-9BE3417B2331}" presName="root2" presStyleCnt="0"/>
      <dgm:spPr/>
    </dgm:pt>
    <dgm:pt modelId="{591ED883-03D4-4CCD-843C-B105DCDBB9B8}" type="pres">
      <dgm:prSet presAssocID="{8113B3AE-FBD1-4D9B-ACBC-9BE3417B2331}" presName="LevelTwoTextNode" presStyleLbl="node3" presStyleIdx="1" presStyleCnt="3" custScaleX="1004425" custScaleY="8325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C2E94-24A5-4375-8893-9847AAC09AB4}" type="pres">
      <dgm:prSet presAssocID="{8113B3AE-FBD1-4D9B-ACBC-9BE3417B2331}" presName="level3hierChild" presStyleCnt="0"/>
      <dgm:spPr/>
    </dgm:pt>
    <dgm:pt modelId="{7DC43F3D-5A4A-41F9-84C0-05175B34293B}" type="pres">
      <dgm:prSet presAssocID="{39F48028-1F6D-4CB3-85D7-E6F0A466E26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D1DC3C5-6BD4-4182-8639-035EC57C6F1F}" type="pres">
      <dgm:prSet presAssocID="{39F48028-1F6D-4CB3-85D7-E6F0A466E26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13C9C2CE-68AE-445C-88EB-42A788775086}" type="pres">
      <dgm:prSet presAssocID="{A132A92C-77F9-48CC-AD64-D4DED516E955}" presName="root2" presStyleCnt="0"/>
      <dgm:spPr/>
    </dgm:pt>
    <dgm:pt modelId="{C80576E0-F039-4D81-A77A-FDCF08517D56}" type="pres">
      <dgm:prSet presAssocID="{A132A92C-77F9-48CC-AD64-D4DED516E955}" presName="LevelTwoTextNode" presStyleLbl="node3" presStyleIdx="2" presStyleCnt="3" custScaleX="1012111" custScaleY="1096289" custLinFactNeighborX="-4116" custLinFactNeighborY="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91519-CF59-47D9-8EAB-3B8636BEC9FA}" type="pres">
      <dgm:prSet presAssocID="{A132A92C-77F9-48CC-AD64-D4DED516E955}" presName="level3hierChild" presStyleCnt="0"/>
      <dgm:spPr/>
    </dgm:pt>
  </dgm:ptLst>
  <dgm:cxnLst>
    <dgm:cxn modelId="{81DC8EA5-3EB6-44A2-9FDC-8F60CF3CBBD3}" type="presOf" srcId="{9332256B-5DA5-440A-86D4-F89696C404B6}" destId="{FCD1C6ED-6628-472F-83AA-4C91B9BC2DA7}" srcOrd="0" destOrd="0" presId="urn:microsoft.com/office/officeart/2005/8/layout/hierarchy2"/>
    <dgm:cxn modelId="{B2F3E9E4-3796-4B1F-8109-2611C02F8455}" type="presOf" srcId="{39F48028-1F6D-4CB3-85D7-E6F0A466E267}" destId="{DD1DC3C5-6BD4-4182-8639-035EC57C6F1F}" srcOrd="1" destOrd="0" presId="urn:microsoft.com/office/officeart/2005/8/layout/hierarchy2"/>
    <dgm:cxn modelId="{F82BEA8A-D8BA-4F4D-86E7-4CDFCDBC008B}" type="presOf" srcId="{C3539056-51E8-4C5B-A1C7-464AF1555D33}" destId="{B2652A11-0F15-4635-9171-83B35C208C51}" srcOrd="1" destOrd="0" presId="urn:microsoft.com/office/officeart/2005/8/layout/hierarchy2"/>
    <dgm:cxn modelId="{80CAE985-D915-4563-A9F1-D72882785892}" type="presOf" srcId="{8113B3AE-FBD1-4D9B-ACBC-9BE3417B2331}" destId="{591ED883-03D4-4CCD-843C-B105DCDBB9B8}" srcOrd="0" destOrd="0" presId="urn:microsoft.com/office/officeart/2005/8/layout/hierarchy2"/>
    <dgm:cxn modelId="{B7FC6420-9D3E-488E-AD79-9A5707CF680D}" srcId="{07B6C4ED-CE28-4D39-96EA-438713CC63D9}" destId="{8113B3AE-FBD1-4D9B-ACBC-9BE3417B2331}" srcOrd="0" destOrd="0" parTransId="{C3539056-51E8-4C5B-A1C7-464AF1555D33}" sibTransId="{6CE7BA63-06B0-4955-BC1A-5948A9A6E428}"/>
    <dgm:cxn modelId="{E56DAD33-8CDC-4A55-BA51-1C69DD77BE4E}" type="presOf" srcId="{A132A92C-77F9-48CC-AD64-D4DED516E955}" destId="{C80576E0-F039-4D81-A77A-FDCF08517D56}" srcOrd="0" destOrd="0" presId="urn:microsoft.com/office/officeart/2005/8/layout/hierarchy2"/>
    <dgm:cxn modelId="{D1C7FB92-D76D-4CAF-9CB5-F3AF30BA85AD}" type="presOf" srcId="{8FEBCF3E-9BC0-41A8-BCEC-798C53ECE570}" destId="{028A9834-4901-4529-BF8B-CDE8FC24BC86}" srcOrd="1" destOrd="0" presId="urn:microsoft.com/office/officeart/2005/8/layout/hierarchy2"/>
    <dgm:cxn modelId="{C0326623-E802-4F62-ABA4-FCAF2F15A759}" type="presOf" srcId="{07B6C4ED-CE28-4D39-96EA-438713CC63D9}" destId="{1CBC301D-3D69-4CCB-9454-F9495444E2AE}" srcOrd="0" destOrd="0" presId="urn:microsoft.com/office/officeart/2005/8/layout/hierarchy2"/>
    <dgm:cxn modelId="{3BEE2147-44DA-4F95-9725-AF8D84FA9DD6}" srcId="{6E75EA55-8883-4E59-8EEB-68E6E6E54C21}" destId="{9332256B-5DA5-440A-86D4-F89696C404B6}" srcOrd="0" destOrd="0" parTransId="{B4BDE62A-B348-494C-8EA2-C6C84EEB0F41}" sibTransId="{25116DE5-82F6-4546-88B4-11CB90037727}"/>
    <dgm:cxn modelId="{E7A3B6F4-2306-476F-AD50-AEFE83EB7A9A}" type="presOf" srcId="{B4BDE62A-B348-494C-8EA2-C6C84EEB0F41}" destId="{097C70E1-BCB3-494E-A8FE-C15297A5924B}" srcOrd="0" destOrd="0" presId="urn:microsoft.com/office/officeart/2005/8/layout/hierarchy2"/>
    <dgm:cxn modelId="{E2ACE721-F024-4B9E-A970-AF1E3B08D1B2}" type="presOf" srcId="{BFA567DD-B4F2-4B6D-A668-2382170394AB}" destId="{A998780C-0464-4707-A580-8DA106CACE85}" srcOrd="0" destOrd="0" presId="urn:microsoft.com/office/officeart/2005/8/layout/hierarchy2"/>
    <dgm:cxn modelId="{45A2650B-5B01-47BE-90C1-6508E07B8FC6}" type="presOf" srcId="{8FEBCF3E-9BC0-41A8-BCEC-798C53ECE570}" destId="{FC978DCD-1143-4F08-B3F1-8D142EDC80DA}" srcOrd="0" destOrd="0" presId="urn:microsoft.com/office/officeart/2005/8/layout/hierarchy2"/>
    <dgm:cxn modelId="{D5ABFA87-D1C5-4C9F-B63C-C8AC166F7C6F}" type="presOf" srcId="{8DDAE2FF-07D2-4F6B-9DA6-5B360EFD605B}" destId="{DE70F3CD-C62C-4847-A4A8-C680580F2598}" srcOrd="0" destOrd="0" presId="urn:microsoft.com/office/officeart/2005/8/layout/hierarchy2"/>
    <dgm:cxn modelId="{0DB0273E-0555-4499-B156-B47FD8AD4540}" srcId="{8DDAE2FF-07D2-4F6B-9DA6-5B360EFD605B}" destId="{07B6C4ED-CE28-4D39-96EA-438713CC63D9}" srcOrd="1" destOrd="0" parTransId="{9D7DADFA-DF22-4B6B-9EB1-BB5DA4BBD069}" sibTransId="{B636CFB3-572E-461D-A123-7A813B4FAC48}"/>
    <dgm:cxn modelId="{053D7C81-4C9C-472E-828A-8C760ADB68E7}" type="presOf" srcId="{B4BDE62A-B348-494C-8EA2-C6C84EEB0F41}" destId="{035114CE-6BB4-4EFD-A601-ED17FB763F45}" srcOrd="1" destOrd="0" presId="urn:microsoft.com/office/officeart/2005/8/layout/hierarchy2"/>
    <dgm:cxn modelId="{103DC8CD-936E-456C-B905-CA3CBA53B582}" srcId="{8DDAE2FF-07D2-4F6B-9DA6-5B360EFD605B}" destId="{6E75EA55-8883-4E59-8EEB-68E6E6E54C21}" srcOrd="0" destOrd="0" parTransId="{8FEBCF3E-9BC0-41A8-BCEC-798C53ECE570}" sibTransId="{4D880974-A4EF-4F29-96F1-7B9F829D32F4}"/>
    <dgm:cxn modelId="{A55AD54C-3BCA-4B63-A598-412D11C38A04}" srcId="{07B6C4ED-CE28-4D39-96EA-438713CC63D9}" destId="{A132A92C-77F9-48CC-AD64-D4DED516E955}" srcOrd="1" destOrd="0" parTransId="{39F48028-1F6D-4CB3-85D7-E6F0A466E267}" sibTransId="{14CBA659-4ED4-4F72-8E0D-E28E0E0A264A}"/>
    <dgm:cxn modelId="{8A909DCA-79C7-4061-A50D-9969CA4D1CB3}" type="presOf" srcId="{39F48028-1F6D-4CB3-85D7-E6F0A466E267}" destId="{7DC43F3D-5A4A-41F9-84C0-05175B34293B}" srcOrd="0" destOrd="0" presId="urn:microsoft.com/office/officeart/2005/8/layout/hierarchy2"/>
    <dgm:cxn modelId="{71880C69-0E40-47BD-A1CE-13A3FF3920D8}" type="presOf" srcId="{9D7DADFA-DF22-4B6B-9EB1-BB5DA4BBD069}" destId="{A562CE59-DFAE-4F0E-B601-7711D8A3A2CE}" srcOrd="1" destOrd="0" presId="urn:microsoft.com/office/officeart/2005/8/layout/hierarchy2"/>
    <dgm:cxn modelId="{BDE3A96E-B8A3-41C9-B58D-28FB3568D820}" type="presOf" srcId="{6E75EA55-8883-4E59-8EEB-68E6E6E54C21}" destId="{9B346A21-79CB-488C-B6E2-81EF7B7814B2}" srcOrd="0" destOrd="0" presId="urn:microsoft.com/office/officeart/2005/8/layout/hierarchy2"/>
    <dgm:cxn modelId="{DB681088-61A3-4681-9222-4FB48EB3697E}" srcId="{BFA567DD-B4F2-4B6D-A668-2382170394AB}" destId="{8DDAE2FF-07D2-4F6B-9DA6-5B360EFD605B}" srcOrd="0" destOrd="0" parTransId="{7A6529FC-9435-4E19-85CC-52403A89480D}" sibTransId="{E7467C37-6F4D-423B-83D3-36B6C8752380}"/>
    <dgm:cxn modelId="{69E952BE-F986-4EE4-ACC4-E9AA41F93DAC}" type="presOf" srcId="{9D7DADFA-DF22-4B6B-9EB1-BB5DA4BBD069}" destId="{45EC6232-27A7-4100-AF20-63470D877222}" srcOrd="0" destOrd="0" presId="urn:microsoft.com/office/officeart/2005/8/layout/hierarchy2"/>
    <dgm:cxn modelId="{87D1B6BB-EBCA-44FB-8704-0973AF3836CE}" type="presOf" srcId="{C3539056-51E8-4C5B-A1C7-464AF1555D33}" destId="{A14AAAA3-711C-448A-8EEE-8D20650B86FC}" srcOrd="0" destOrd="0" presId="urn:microsoft.com/office/officeart/2005/8/layout/hierarchy2"/>
    <dgm:cxn modelId="{BF4EB4C2-F910-4EAC-9027-0822A8FBC4AB}" type="presParOf" srcId="{A998780C-0464-4707-A580-8DA106CACE85}" destId="{D415CF6D-155B-4BE4-BA5C-4AF0DAC2B93E}" srcOrd="0" destOrd="0" presId="urn:microsoft.com/office/officeart/2005/8/layout/hierarchy2"/>
    <dgm:cxn modelId="{666BB8D5-91B9-46CD-A991-C8BA2BCADDA1}" type="presParOf" srcId="{D415CF6D-155B-4BE4-BA5C-4AF0DAC2B93E}" destId="{DE70F3CD-C62C-4847-A4A8-C680580F2598}" srcOrd="0" destOrd="0" presId="urn:microsoft.com/office/officeart/2005/8/layout/hierarchy2"/>
    <dgm:cxn modelId="{BC7B23C1-50AE-477E-89FA-FBDD953323A8}" type="presParOf" srcId="{D415CF6D-155B-4BE4-BA5C-4AF0DAC2B93E}" destId="{6304BF1C-56DD-4F7C-99C6-3107F1492A8C}" srcOrd="1" destOrd="0" presId="urn:microsoft.com/office/officeart/2005/8/layout/hierarchy2"/>
    <dgm:cxn modelId="{12FF3534-F4FD-4E17-BBBC-20288BEDE4AF}" type="presParOf" srcId="{6304BF1C-56DD-4F7C-99C6-3107F1492A8C}" destId="{FC978DCD-1143-4F08-B3F1-8D142EDC80DA}" srcOrd="0" destOrd="0" presId="urn:microsoft.com/office/officeart/2005/8/layout/hierarchy2"/>
    <dgm:cxn modelId="{F5331E9D-ABF8-4D5E-8B04-ADC5CB9B3C8A}" type="presParOf" srcId="{FC978DCD-1143-4F08-B3F1-8D142EDC80DA}" destId="{028A9834-4901-4529-BF8B-CDE8FC24BC86}" srcOrd="0" destOrd="0" presId="urn:microsoft.com/office/officeart/2005/8/layout/hierarchy2"/>
    <dgm:cxn modelId="{79D0A877-5274-459D-AB51-9BEC5897A447}" type="presParOf" srcId="{6304BF1C-56DD-4F7C-99C6-3107F1492A8C}" destId="{F40A0A57-073B-45A5-AA97-FD4DAA2DB299}" srcOrd="1" destOrd="0" presId="urn:microsoft.com/office/officeart/2005/8/layout/hierarchy2"/>
    <dgm:cxn modelId="{545CB874-2B47-47B4-BF9A-B7054FF58AF6}" type="presParOf" srcId="{F40A0A57-073B-45A5-AA97-FD4DAA2DB299}" destId="{9B346A21-79CB-488C-B6E2-81EF7B7814B2}" srcOrd="0" destOrd="0" presId="urn:microsoft.com/office/officeart/2005/8/layout/hierarchy2"/>
    <dgm:cxn modelId="{55A4E389-D184-4CBA-89EE-584C3EE24EE1}" type="presParOf" srcId="{F40A0A57-073B-45A5-AA97-FD4DAA2DB299}" destId="{49E33CA0-9B8F-4FED-9F05-44A395DB22AB}" srcOrd="1" destOrd="0" presId="urn:microsoft.com/office/officeart/2005/8/layout/hierarchy2"/>
    <dgm:cxn modelId="{2C3A58AB-7012-49B6-BD95-301873CE087B}" type="presParOf" srcId="{49E33CA0-9B8F-4FED-9F05-44A395DB22AB}" destId="{097C70E1-BCB3-494E-A8FE-C15297A5924B}" srcOrd="0" destOrd="0" presId="urn:microsoft.com/office/officeart/2005/8/layout/hierarchy2"/>
    <dgm:cxn modelId="{8C81D72C-B9FB-41BD-9304-ABFCEB3D04DD}" type="presParOf" srcId="{097C70E1-BCB3-494E-A8FE-C15297A5924B}" destId="{035114CE-6BB4-4EFD-A601-ED17FB763F45}" srcOrd="0" destOrd="0" presId="urn:microsoft.com/office/officeart/2005/8/layout/hierarchy2"/>
    <dgm:cxn modelId="{D6B70575-029D-4890-9135-AC92249232C3}" type="presParOf" srcId="{49E33CA0-9B8F-4FED-9F05-44A395DB22AB}" destId="{D8792795-2EB2-44E4-82C9-AF057E7374C2}" srcOrd="1" destOrd="0" presId="urn:microsoft.com/office/officeart/2005/8/layout/hierarchy2"/>
    <dgm:cxn modelId="{B5FE6A23-6A3A-4B31-AD94-945BCAF73D1C}" type="presParOf" srcId="{D8792795-2EB2-44E4-82C9-AF057E7374C2}" destId="{FCD1C6ED-6628-472F-83AA-4C91B9BC2DA7}" srcOrd="0" destOrd="0" presId="urn:microsoft.com/office/officeart/2005/8/layout/hierarchy2"/>
    <dgm:cxn modelId="{3BE135A7-3A65-4838-B68A-CAF2355970AB}" type="presParOf" srcId="{D8792795-2EB2-44E4-82C9-AF057E7374C2}" destId="{1BF6C5C0-B4A6-4C1A-B55E-B880FCB41809}" srcOrd="1" destOrd="0" presId="urn:microsoft.com/office/officeart/2005/8/layout/hierarchy2"/>
    <dgm:cxn modelId="{DEA120A5-E07E-4079-8322-A31D8D662EFC}" type="presParOf" srcId="{6304BF1C-56DD-4F7C-99C6-3107F1492A8C}" destId="{45EC6232-27A7-4100-AF20-63470D877222}" srcOrd="2" destOrd="0" presId="urn:microsoft.com/office/officeart/2005/8/layout/hierarchy2"/>
    <dgm:cxn modelId="{2612FF76-526F-4C2D-843A-03B36AC61832}" type="presParOf" srcId="{45EC6232-27A7-4100-AF20-63470D877222}" destId="{A562CE59-DFAE-4F0E-B601-7711D8A3A2CE}" srcOrd="0" destOrd="0" presId="urn:microsoft.com/office/officeart/2005/8/layout/hierarchy2"/>
    <dgm:cxn modelId="{6BD1CAB6-F999-488F-966D-8242291B788C}" type="presParOf" srcId="{6304BF1C-56DD-4F7C-99C6-3107F1492A8C}" destId="{01FE32C6-C936-49CE-B5D4-F5D24A940A41}" srcOrd="3" destOrd="0" presId="urn:microsoft.com/office/officeart/2005/8/layout/hierarchy2"/>
    <dgm:cxn modelId="{5507A63A-FE43-4D28-AAF8-7884F563BF6E}" type="presParOf" srcId="{01FE32C6-C936-49CE-B5D4-F5D24A940A41}" destId="{1CBC301D-3D69-4CCB-9454-F9495444E2AE}" srcOrd="0" destOrd="0" presId="urn:microsoft.com/office/officeart/2005/8/layout/hierarchy2"/>
    <dgm:cxn modelId="{13B6FDCA-43D2-406E-B4DD-F9DF823436E8}" type="presParOf" srcId="{01FE32C6-C936-49CE-B5D4-F5D24A940A41}" destId="{80C0AEE8-2274-4F31-A6AF-18B0A4B6B8A5}" srcOrd="1" destOrd="0" presId="urn:microsoft.com/office/officeart/2005/8/layout/hierarchy2"/>
    <dgm:cxn modelId="{44BC03A7-088E-46FA-B203-72D4A83C3866}" type="presParOf" srcId="{80C0AEE8-2274-4F31-A6AF-18B0A4B6B8A5}" destId="{A14AAAA3-711C-448A-8EEE-8D20650B86FC}" srcOrd="0" destOrd="0" presId="urn:microsoft.com/office/officeart/2005/8/layout/hierarchy2"/>
    <dgm:cxn modelId="{FFAAE5A4-38C5-495E-B118-1CEC14F64AFE}" type="presParOf" srcId="{A14AAAA3-711C-448A-8EEE-8D20650B86FC}" destId="{B2652A11-0F15-4635-9171-83B35C208C51}" srcOrd="0" destOrd="0" presId="urn:microsoft.com/office/officeart/2005/8/layout/hierarchy2"/>
    <dgm:cxn modelId="{27ACB86A-5F6A-488F-81EE-784819F39945}" type="presParOf" srcId="{80C0AEE8-2274-4F31-A6AF-18B0A4B6B8A5}" destId="{38564342-AF82-491E-816D-B793A914E19E}" srcOrd="1" destOrd="0" presId="urn:microsoft.com/office/officeart/2005/8/layout/hierarchy2"/>
    <dgm:cxn modelId="{36420AB0-65FE-4770-A7BA-D24D2D53FE1E}" type="presParOf" srcId="{38564342-AF82-491E-816D-B793A914E19E}" destId="{591ED883-03D4-4CCD-843C-B105DCDBB9B8}" srcOrd="0" destOrd="0" presId="urn:microsoft.com/office/officeart/2005/8/layout/hierarchy2"/>
    <dgm:cxn modelId="{0C40FD4E-4A1B-4E50-80A8-7C9ECD806260}" type="presParOf" srcId="{38564342-AF82-491E-816D-B793A914E19E}" destId="{CBAC2E94-24A5-4375-8893-9847AAC09AB4}" srcOrd="1" destOrd="0" presId="urn:microsoft.com/office/officeart/2005/8/layout/hierarchy2"/>
    <dgm:cxn modelId="{5604D682-A72C-40F0-A9A8-C27FB338B65B}" type="presParOf" srcId="{80C0AEE8-2274-4F31-A6AF-18B0A4B6B8A5}" destId="{7DC43F3D-5A4A-41F9-84C0-05175B34293B}" srcOrd="2" destOrd="0" presId="urn:microsoft.com/office/officeart/2005/8/layout/hierarchy2"/>
    <dgm:cxn modelId="{CA891C68-1742-4201-8B8C-0691F311872A}" type="presParOf" srcId="{7DC43F3D-5A4A-41F9-84C0-05175B34293B}" destId="{DD1DC3C5-6BD4-4182-8639-035EC57C6F1F}" srcOrd="0" destOrd="0" presId="urn:microsoft.com/office/officeart/2005/8/layout/hierarchy2"/>
    <dgm:cxn modelId="{692804B8-640C-4BD4-AB29-B668201A3768}" type="presParOf" srcId="{80C0AEE8-2274-4F31-A6AF-18B0A4B6B8A5}" destId="{13C9C2CE-68AE-445C-88EB-42A788775086}" srcOrd="3" destOrd="0" presId="urn:microsoft.com/office/officeart/2005/8/layout/hierarchy2"/>
    <dgm:cxn modelId="{F106976C-2756-4DBC-AE6A-4ACC329A0959}" type="presParOf" srcId="{13C9C2CE-68AE-445C-88EB-42A788775086}" destId="{C80576E0-F039-4D81-A77A-FDCF08517D56}" srcOrd="0" destOrd="0" presId="urn:microsoft.com/office/officeart/2005/8/layout/hierarchy2"/>
    <dgm:cxn modelId="{7F0EBB14-7514-41AF-8EC4-342D6BC3A4CB}" type="presParOf" srcId="{13C9C2CE-68AE-445C-88EB-42A788775086}" destId="{6CD91519-CF59-47D9-8EAB-3B8636BEC9FA}" srcOrd="1" destOrd="0" presId="urn:microsoft.com/office/officeart/2005/8/layout/hierarchy2"/>
  </dgm:cxnLst>
  <dgm:bg>
    <a:gradFill>
      <a:gsLst>
        <a:gs pos="0">
          <a:srgbClr val="5E9EFF">
            <a:alpha val="23000"/>
          </a:srgb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81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F3CD-C62C-4847-A4A8-C680580F2598}">
      <dsp:nvSpPr>
        <dsp:cNvPr id="0" name=""/>
        <dsp:cNvSpPr/>
      </dsp:nvSpPr>
      <dsp:spPr>
        <a:xfrm>
          <a:off x="11296" y="1995800"/>
          <a:ext cx="1675474" cy="68111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666"/>
              </a:solidFill>
            </a:rPr>
            <a:t>подростки</a:t>
          </a:r>
          <a:endParaRPr lang="ru-RU" sz="2400" b="1" kern="1200" dirty="0">
            <a:solidFill>
              <a:srgbClr val="006666"/>
            </a:solidFill>
          </a:endParaRPr>
        </a:p>
      </dsp:txBody>
      <dsp:txXfrm>
        <a:off x="31245" y="2015749"/>
        <a:ext cx="1635576" cy="641214"/>
      </dsp:txXfrm>
    </dsp:sp>
    <dsp:sp modelId="{FC978DCD-1143-4F08-B3F1-8D142EDC80DA}">
      <dsp:nvSpPr>
        <dsp:cNvPr id="0" name=""/>
        <dsp:cNvSpPr/>
      </dsp:nvSpPr>
      <dsp:spPr>
        <a:xfrm rot="16598635">
          <a:off x="1067598" y="1637763"/>
          <a:ext cx="1400367" cy="6223"/>
        </a:xfrm>
        <a:custGeom>
          <a:avLst/>
          <a:gdLst/>
          <a:ahLst/>
          <a:cxnLst/>
          <a:rect l="0" t="0" r="0" b="0"/>
          <a:pathLst>
            <a:path>
              <a:moveTo>
                <a:pt x="0" y="3111"/>
              </a:moveTo>
              <a:lnTo>
                <a:pt x="1400367" y="3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2772" y="1605866"/>
        <a:ext cx="70018" cy="70018"/>
      </dsp:txXfrm>
    </dsp:sp>
    <dsp:sp modelId="{9B346A21-79CB-488C-B6E2-81EF7B7814B2}">
      <dsp:nvSpPr>
        <dsp:cNvPr id="0" name=""/>
        <dsp:cNvSpPr/>
      </dsp:nvSpPr>
      <dsp:spPr>
        <a:xfrm>
          <a:off x="1848792" y="324477"/>
          <a:ext cx="1579959" cy="12418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6666"/>
              </a:solidFill>
            </a:rPr>
            <a:t>Young  teenagers</a:t>
          </a:r>
          <a:endParaRPr lang="ru-RU" sz="2400" b="1" kern="1200" dirty="0">
            <a:solidFill>
              <a:srgbClr val="006666"/>
            </a:solidFill>
          </a:endParaRPr>
        </a:p>
      </dsp:txBody>
      <dsp:txXfrm>
        <a:off x="1885164" y="360849"/>
        <a:ext cx="1507215" cy="1169088"/>
      </dsp:txXfrm>
    </dsp:sp>
    <dsp:sp modelId="{097C70E1-BCB3-494E-A8FE-C15297A5924B}">
      <dsp:nvSpPr>
        <dsp:cNvPr id="0" name=""/>
        <dsp:cNvSpPr/>
      </dsp:nvSpPr>
      <dsp:spPr>
        <a:xfrm>
          <a:off x="3428752" y="942282"/>
          <a:ext cx="162020" cy="6223"/>
        </a:xfrm>
        <a:custGeom>
          <a:avLst/>
          <a:gdLst/>
          <a:ahLst/>
          <a:cxnLst/>
          <a:rect l="0" t="0" r="0" b="0"/>
          <a:pathLst>
            <a:path>
              <a:moveTo>
                <a:pt x="0" y="3111"/>
              </a:moveTo>
              <a:lnTo>
                <a:pt x="162020" y="31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5711" y="941343"/>
        <a:ext cx="8101" cy="8101"/>
      </dsp:txXfrm>
    </dsp:sp>
    <dsp:sp modelId="{FCD1C6ED-6628-472F-83AA-4C91B9BC2DA7}">
      <dsp:nvSpPr>
        <dsp:cNvPr id="0" name=""/>
        <dsp:cNvSpPr/>
      </dsp:nvSpPr>
      <dsp:spPr>
        <a:xfrm>
          <a:off x="3590772" y="135917"/>
          <a:ext cx="4786662" cy="161895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66"/>
              </a:solidFill>
            </a:rPr>
            <a:t>Любят энциклопедии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66"/>
              </a:solidFill>
            </a:rPr>
            <a:t>Восприимчивы к информации от взрослых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66"/>
              </a:solidFill>
            </a:rPr>
            <a:t>Любят проекты и творческие задания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66"/>
              </a:solidFill>
            </a:rPr>
            <a:t>Ценят чувство юмора</a:t>
          </a:r>
          <a:endParaRPr lang="ru-RU" sz="2000" b="1" kern="1200" dirty="0">
            <a:solidFill>
              <a:srgbClr val="006666"/>
            </a:solidFill>
          </a:endParaRPr>
        </a:p>
      </dsp:txBody>
      <dsp:txXfrm>
        <a:off x="3638190" y="183335"/>
        <a:ext cx="4691826" cy="1524118"/>
      </dsp:txXfrm>
    </dsp:sp>
    <dsp:sp modelId="{45EC6232-27A7-4100-AF20-63470D877222}">
      <dsp:nvSpPr>
        <dsp:cNvPr id="0" name=""/>
        <dsp:cNvSpPr/>
      </dsp:nvSpPr>
      <dsp:spPr>
        <a:xfrm rot="5008696">
          <a:off x="1054538" y="3041873"/>
          <a:ext cx="1426486" cy="6223"/>
        </a:xfrm>
        <a:custGeom>
          <a:avLst/>
          <a:gdLst/>
          <a:ahLst/>
          <a:cxnLst/>
          <a:rect l="0" t="0" r="0" b="0"/>
          <a:pathLst>
            <a:path>
              <a:moveTo>
                <a:pt x="0" y="3111"/>
              </a:moveTo>
              <a:lnTo>
                <a:pt x="1426486" y="3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32119" y="3009322"/>
        <a:ext cx="71324" cy="71324"/>
      </dsp:txXfrm>
    </dsp:sp>
    <dsp:sp modelId="{1CBC301D-3D69-4CCB-9454-F9495444E2AE}">
      <dsp:nvSpPr>
        <dsp:cNvPr id="0" name=""/>
        <dsp:cNvSpPr/>
      </dsp:nvSpPr>
      <dsp:spPr>
        <a:xfrm>
          <a:off x="1848792" y="3158988"/>
          <a:ext cx="2379442" cy="1189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Upper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teenagers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83624" y="3193820"/>
        <a:ext cx="2309778" cy="1119583"/>
      </dsp:txXfrm>
    </dsp:sp>
    <dsp:sp modelId="{A14AAAA3-711C-448A-8EEE-8D20650B86FC}">
      <dsp:nvSpPr>
        <dsp:cNvPr id="0" name=""/>
        <dsp:cNvSpPr/>
      </dsp:nvSpPr>
      <dsp:spPr>
        <a:xfrm rot="16691578">
          <a:off x="3740781" y="3187839"/>
          <a:ext cx="1136926" cy="6223"/>
        </a:xfrm>
        <a:custGeom>
          <a:avLst/>
          <a:gdLst/>
          <a:ahLst/>
          <a:cxnLst/>
          <a:rect l="0" t="0" r="0" b="0"/>
          <a:pathLst>
            <a:path>
              <a:moveTo>
                <a:pt x="0" y="3111"/>
              </a:moveTo>
              <a:lnTo>
                <a:pt x="1136926" y="31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80821" y="3162527"/>
        <a:ext cx="56846" cy="56846"/>
      </dsp:txXfrm>
    </dsp:sp>
    <dsp:sp modelId="{591ED883-03D4-4CCD-843C-B105DCDBB9B8}">
      <dsp:nvSpPr>
        <dsp:cNvPr id="0" name=""/>
        <dsp:cNvSpPr/>
      </dsp:nvSpPr>
      <dsp:spPr>
        <a:xfrm>
          <a:off x="4390255" y="1785249"/>
          <a:ext cx="4068437" cy="168607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Стремятся к самоопределению («Эгоцентрическая доминанта» - Л.С. Выготский)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Активно общаются друг с другом, не всегда успешно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</a:endParaRPr>
        </a:p>
      </dsp:txBody>
      <dsp:txXfrm>
        <a:off x="4439639" y="1834633"/>
        <a:ext cx="3969669" cy="1587311"/>
      </dsp:txXfrm>
    </dsp:sp>
    <dsp:sp modelId="{7DC43F3D-5A4A-41F9-84C0-05175B34293B}">
      <dsp:nvSpPr>
        <dsp:cNvPr id="0" name=""/>
        <dsp:cNvSpPr/>
      </dsp:nvSpPr>
      <dsp:spPr>
        <a:xfrm rot="4823747">
          <a:off x="3865319" y="4179984"/>
          <a:ext cx="871178" cy="6223"/>
        </a:xfrm>
        <a:custGeom>
          <a:avLst/>
          <a:gdLst/>
          <a:ahLst/>
          <a:cxnLst/>
          <a:rect l="0" t="0" r="0" b="0"/>
          <a:pathLst>
            <a:path>
              <a:moveTo>
                <a:pt x="0" y="3111"/>
              </a:moveTo>
              <a:lnTo>
                <a:pt x="871178" y="31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9129" y="4161317"/>
        <a:ext cx="43558" cy="43558"/>
      </dsp:txXfrm>
    </dsp:sp>
    <dsp:sp modelId="{C80576E0-F039-4D81-A77A-FDCF08517D56}">
      <dsp:nvSpPr>
        <dsp:cNvPr id="0" name=""/>
        <dsp:cNvSpPr/>
      </dsp:nvSpPr>
      <dsp:spPr>
        <a:xfrm>
          <a:off x="4373583" y="3502447"/>
          <a:ext cx="4099569" cy="22202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Референтная группа – сверстники и молодёжь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Оберегают свой мир от «посягательств» взрослых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Планируют далёкое будущее («доминанта дали»-Л.С. В)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Нужна помощь в обработке потока информации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38612" y="3567476"/>
        <a:ext cx="3969511" cy="209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CFD5-AC65-42BF-B9E3-517E2D88CEC7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B6D4-A101-476D-B239-08D014F71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0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30DF-9756-4196-8DD6-1C2C8CA57AF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783B-2E4F-462B-9D30-B1069BB77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D5D4-9AD4-4CF2-8165-43B9D371D4B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088D-DE79-4CBA-BA6A-0093C9E98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1E66-E017-41BD-A652-FCCA6AA24D77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805D-8BB6-41C0-A1ED-471FDB39B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1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F134-7690-4EEB-9166-536367009B4E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CF49-3F1B-462F-8F2A-A67928734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1C9A-AEA5-45AB-9107-CBB4C00891C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5D8D-E0E5-4254-B997-7B00CD2D3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6062-8A2D-4EAB-8B7F-577A18C7DCEA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7D27-77E6-49F9-B5D8-1025CCB9C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3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AD53-1DCC-4C07-A537-887D9B1CBDB7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8964-4BC9-4134-9DFA-7638EE9B6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6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EA64-6D32-49E1-9CBF-7B1FC8031B6A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FD72-E210-48CB-83DB-4BCA4D839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9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C74D-8B4D-450B-8533-F3AC7166E26D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1AB6-0760-4205-B8A6-2B75265F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E259-DDA4-48DF-81AE-4509AF13035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79C3-4C05-46D2-84F2-15E7CA05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D009-608C-40EC-9BE5-DCB804FD51A6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2622A1-51BC-4484-BC07-80BD22E0D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iko.narod.ru/posobie_voz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hop247.com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50" y="4071938"/>
            <a:ext cx="7772400" cy="2028825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3B3A"/>
                </a:solidFill>
              </a:rPr>
              <a:t>Личностно-ориентированное обучение подростков английскому языку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Отсканировано 15.08.2013 14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621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6072188" y="2357438"/>
            <a:ext cx="2643187" cy="3643312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Энциклопедии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Путешествия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3B3A"/>
                </a:solidFill>
              </a:rPr>
              <a:t>Жюль</a:t>
            </a:r>
            <a:r>
              <a:rPr lang="ru-RU" b="1" dirty="0">
                <a:solidFill>
                  <a:srgbClr val="003B3A"/>
                </a:solidFill>
              </a:rPr>
              <a:t> Верн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3B3A"/>
                </a:solidFill>
              </a:rPr>
              <a:t>Фенимор</a:t>
            </a:r>
            <a:r>
              <a:rPr lang="ru-RU" b="1" dirty="0">
                <a:solidFill>
                  <a:srgbClr val="003B3A"/>
                </a:solidFill>
              </a:rPr>
              <a:t> Купер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Отсканировано 15.08.2013 14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8572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Отсканировано 15.08.2013 14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3 (без границы) 2"/>
          <p:cNvSpPr/>
          <p:nvPr/>
        </p:nvSpPr>
        <p:spPr>
          <a:xfrm>
            <a:off x="6715125" y="2643188"/>
            <a:ext cx="2428875" cy="2500312"/>
          </a:xfrm>
          <a:prstGeom prst="callout3">
            <a:avLst>
              <a:gd name="adj1" fmla="val 764"/>
              <a:gd name="adj2" fmla="val 12068"/>
              <a:gd name="adj3" fmla="val -7857"/>
              <a:gd name="adj4" fmla="val -167258"/>
              <a:gd name="adj5" fmla="val 3684"/>
              <a:gd name="adj6" fmla="val -115982"/>
              <a:gd name="adj7" fmla="val 13812"/>
              <a:gd name="adj8" fmla="val 1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B3A"/>
                </a:solidFill>
              </a:rPr>
              <a:t>Хотим общаться,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B3A"/>
                </a:solidFill>
              </a:rPr>
              <a:t>Подскажите, как….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Отсканировано 15.08.2013 14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6221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643563" y="3500438"/>
            <a:ext cx="3143250" cy="2643187"/>
          </a:xfrm>
          <a:prstGeom prst="wedgeEllipseCallout">
            <a:avLst>
              <a:gd name="adj1" fmla="val -62323"/>
              <a:gd name="adj2" fmla="val 4265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Письмо в формате, интересном для подростков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«экзаменационные техники»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Отсканировано 15.08.2013 14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6411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286500" y="1643063"/>
            <a:ext cx="2643188" cy="3643312"/>
          </a:xfrm>
          <a:prstGeom prst="cloudCallout">
            <a:avLst>
              <a:gd name="adj1" fmla="val -81066"/>
              <a:gd name="adj2" fmla="val 584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Что мы там учили??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Где это, где это…а, вот….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B3A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Консолидация изученного материала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Развитие общеучебных навыков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003B3A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003B3A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3B3A"/>
                </a:solidFill>
                <a:latin typeface="Arial Black" pitchFamily="34" charset="0"/>
              </a:rPr>
              <a:t>Анализ учебных материалов для подростков – форма и содержание обучения</a:t>
            </a: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altLang="ru-RU" b="1" smtClean="0">
                <a:solidFill>
                  <a:srgbClr val="003B3A"/>
                </a:solidFill>
              </a:rPr>
              <a:t>Задания ориентированы на основные доминанты подросткового возраста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altLang="ru-RU" b="1" smtClean="0">
                <a:solidFill>
                  <a:srgbClr val="003B3A"/>
                </a:solidFill>
              </a:rPr>
              <a:t>Общеучебные навыки «упакованы» в  форму, актуальную для подростков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altLang="ru-RU" b="1" smtClean="0">
                <a:solidFill>
                  <a:srgbClr val="003B3A"/>
                </a:solidFill>
              </a:rPr>
              <a:t>Сопротивление лучше предотвращать, чем бороться с его последствиями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altLang="ru-RU" b="1" smtClean="0">
                <a:solidFill>
                  <a:srgbClr val="003B3A"/>
                </a:solidFill>
              </a:rPr>
              <a:t>Дайте им общаться, и они примут Вас в компанию!!!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B3A"/>
                </a:solidFill>
              </a:rPr>
              <a:t>Студенты, молодёжь, </a:t>
            </a:r>
            <a:r>
              <a:rPr lang="en-US" b="1" dirty="0" smtClean="0">
                <a:solidFill>
                  <a:srgbClr val="003B3A"/>
                </a:solidFill>
              </a:rPr>
              <a:t>“Young Adults”</a:t>
            </a:r>
            <a:endParaRPr lang="ru-RU" b="1" dirty="0">
              <a:solidFill>
                <a:srgbClr val="003B3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857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Выбрали, чему учиться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Заинтересованы в формировании «мягких навыков»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Закладываются основы «жёстких навыков»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Активный поиск новых контактов и вариантов трудоустройства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Развивается стремление учиться самостоятельно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3B3A"/>
                </a:solidFill>
              </a:rPr>
              <a:t>Имеют право участвовать в международных образовательных проектах и стажировках для студентов и молодых профессионалов</a:t>
            </a:r>
            <a:endParaRPr lang="ru-RU" b="1" dirty="0">
              <a:solidFill>
                <a:srgbClr val="003B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003B3A"/>
                </a:solidFill>
              </a:rPr>
              <a:t>Что почитать?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 altLang="ru-RU" sz="2800" smtClean="0">
                <a:hlinkClick r:id="rId4"/>
              </a:rPr>
              <a:t>http://laiko.narod.ru/posobie_voz.html</a:t>
            </a:r>
            <a:r>
              <a:rPr lang="ru-RU" altLang="ru-RU" sz="2800" smtClean="0"/>
              <a:t>   статья о психологии подростков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en-US" altLang="ru-RU" sz="2800" smtClean="0"/>
              <a:t>Colin Campbell, Hanna Kryszevska ‘Learner-based teaching’ RSBFT OUP  </a:t>
            </a:r>
            <a:r>
              <a:rPr lang="ru-RU" altLang="ru-RU" sz="2800" smtClean="0"/>
              <a:t>идеи для уроков в контексте личностно-ориентированного обучения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altLang="ru-RU" sz="2800" smtClean="0"/>
              <a:t>Аттватер И. Я вас слушаю... М., 1985. 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ru-RU" altLang="ru-RU" sz="2800" smtClean="0"/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3857625"/>
            <a:ext cx="8229600" cy="2428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3B3A"/>
                </a:solidFill>
              </a:rPr>
              <a:t>Больше информации в рубрике </a:t>
            </a:r>
            <a:r>
              <a:rPr lang="en-US" b="1" i="1" dirty="0" smtClean="0">
                <a:solidFill>
                  <a:srgbClr val="003B3A"/>
                </a:solidFill>
              </a:rPr>
              <a:t>“</a:t>
            </a:r>
            <a:r>
              <a:rPr lang="ru-RU" b="1" i="1" dirty="0" smtClean="0">
                <a:solidFill>
                  <a:srgbClr val="003B3A"/>
                </a:solidFill>
              </a:rPr>
              <a:t>литература для подростков</a:t>
            </a:r>
            <a:r>
              <a:rPr lang="en-US" b="1" i="1" smtClean="0">
                <a:solidFill>
                  <a:srgbClr val="003B3A"/>
                </a:solidFill>
              </a:rPr>
              <a:t>”</a:t>
            </a:r>
            <a:r>
              <a:rPr lang="ru-RU" b="1" i="1" smtClean="0">
                <a:solidFill>
                  <a:srgbClr val="003B3A"/>
                </a:solidFill>
              </a:rPr>
              <a:t> </a:t>
            </a:r>
            <a:r>
              <a:rPr lang="ru-RU" b="1" i="1" dirty="0" smtClean="0">
                <a:solidFill>
                  <a:srgbClr val="003B3A"/>
                </a:solidFill>
              </a:rPr>
              <a:t>на сайте</a:t>
            </a:r>
            <a:br>
              <a:rPr lang="ru-RU" b="1" i="1" dirty="0" smtClean="0">
                <a:solidFill>
                  <a:srgbClr val="003B3A"/>
                </a:solidFill>
              </a:rPr>
            </a:br>
            <a:r>
              <a:rPr lang="en-US" b="1" dirty="0" smtClean="0">
                <a:solidFill>
                  <a:srgbClr val="003B3A"/>
                </a:solidFill>
                <a:hlinkClick r:id="rId2"/>
              </a:rPr>
              <a:t>www.bookshop247.com</a:t>
            </a:r>
            <a:r>
              <a:rPr lang="en-US" b="1" dirty="0" smtClean="0">
                <a:solidFill>
                  <a:srgbClr val="003B3A"/>
                </a:solidFill>
              </a:rPr>
              <a:t> </a:t>
            </a:r>
            <a:endParaRPr lang="ru-RU" b="1" dirty="0">
              <a:solidFill>
                <a:srgbClr val="003B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625" y="571500"/>
            <a:ext cx="5929313" cy="4940300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solidFill>
                  <a:schemeClr val="bg1"/>
                </a:solidFill>
              </a:rPr>
              <a:t>А зачем ориентироваться на личность подростка? Я –учитель, я –в доме хозяин</a:t>
            </a:r>
            <a:r>
              <a:rPr lang="ru-RU" altLang="ru-R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bolshoyvopros.ru/files/users/images/c0/57/c05776f030bcbfab8574e4a0aa61fd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79295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5072063" cy="1143000"/>
          </a:xfrm>
          <a:solidFill>
            <a:srgbClr val="33CCCC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B3A"/>
                </a:solidFill>
                <a:latin typeface="Arial Black" pitchFamily="34" charset="0"/>
              </a:rPr>
              <a:t>Вопросы для обсуждения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207168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Кто такие </a:t>
            </a:r>
            <a:r>
              <a:rPr lang="ru-RU" altLang="ru-RU" smtClean="0">
                <a:solidFill>
                  <a:srgbClr val="C00000"/>
                </a:solidFill>
                <a:latin typeface="Arial Black" pitchFamily="34" charset="0"/>
              </a:rPr>
              <a:t>«подростки»?</a:t>
            </a:r>
          </a:p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Возрастная  периодизация </a:t>
            </a:r>
            <a:endParaRPr lang="en-US" altLang="ru-RU" smtClean="0">
              <a:solidFill>
                <a:srgbClr val="003B3A"/>
              </a:solidFill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и </a:t>
            </a:r>
            <a:r>
              <a:rPr lang="en-US" altLang="ru-RU" smtClean="0">
                <a:solidFill>
                  <a:srgbClr val="003B3A"/>
                </a:solidFill>
                <a:latin typeface="Arial Black" pitchFamily="34" charset="0"/>
              </a:rPr>
              <a:t>needs</a:t>
            </a:r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 </a:t>
            </a:r>
            <a:r>
              <a:rPr lang="en-US" altLang="ru-RU" smtClean="0">
                <a:solidFill>
                  <a:srgbClr val="003B3A"/>
                </a:solidFill>
                <a:latin typeface="Arial Black" pitchFamily="34" charset="0"/>
              </a:rPr>
              <a:t>analysis </a:t>
            </a:r>
            <a:endParaRPr lang="ru-RU" altLang="ru-RU" smtClean="0">
              <a:solidFill>
                <a:srgbClr val="003B3A"/>
              </a:solidFill>
              <a:latin typeface="Arial Black" pitchFamily="34" charset="0"/>
            </a:endParaRPr>
          </a:p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Анализ учебных материалов для подростков – форма и содержание обучения</a:t>
            </a:r>
          </a:p>
          <a:p>
            <a:pPr eaLnBrk="1" hangingPunct="1"/>
            <a:r>
              <a:rPr lang="en-US" altLang="ru-RU" b="1" smtClean="0">
                <a:solidFill>
                  <a:srgbClr val="C00000"/>
                </a:solidFill>
                <a:latin typeface="Arial Black" pitchFamily="34" charset="0"/>
              </a:rPr>
              <a:t>Hot tips </a:t>
            </a:r>
            <a:r>
              <a:rPr lang="ru-RU" altLang="ru-RU" b="1" smtClean="0">
                <a:solidFill>
                  <a:srgbClr val="003B3A"/>
                </a:solidFill>
                <a:latin typeface="Arial Black" pitchFamily="34" charset="0"/>
              </a:rPr>
              <a:t>для трёх возрастных групп подростков</a:t>
            </a:r>
            <a:endParaRPr lang="ru-RU" altLang="ru-RU" b="1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8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>Кто такие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«подростки»?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/>
              <a:t>Психологический словарь: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Подросток –это - несовершеннолетний, находящийся на этапе развития личности, характеризующемся коренной психофизиологической перестройкой организма, формированием новых адаптационных механизмов.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Возраст: 11 – 18 +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>Возрастная  периодизация </a:t>
            </a:r>
            <a:r>
              <a:rPr lang="en-US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3B3A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>и </a:t>
            </a:r>
            <a:r>
              <a:rPr lang="en-US" dirty="0" smtClean="0">
                <a:solidFill>
                  <a:srgbClr val="003B3A"/>
                </a:solidFill>
                <a:latin typeface="Arial Black" pitchFamily="34" charset="0"/>
              </a:rPr>
              <a:t>needs</a:t>
            </a: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3B3A"/>
                </a:solidFill>
                <a:latin typeface="Arial Black" pitchFamily="34" charset="0"/>
              </a:rPr>
              <a:t>analysis </a:t>
            </a:r>
            <a: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B3A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Отроческий возраст </a:t>
            </a:r>
            <a:r>
              <a:rPr lang="en-US" altLang="ru-RU" i="1" smtClean="0">
                <a:solidFill>
                  <a:srgbClr val="003B3A"/>
                </a:solidFill>
                <a:latin typeface="Arial Black" pitchFamily="34" charset="0"/>
              </a:rPr>
              <a:t>(</a:t>
            </a:r>
            <a:r>
              <a:rPr lang="en-US" altLang="ru-RU" i="1" smtClean="0">
                <a:solidFill>
                  <a:srgbClr val="006666"/>
                </a:solidFill>
                <a:latin typeface="Arial Black" pitchFamily="34" charset="0"/>
              </a:rPr>
              <a:t>young teenagers)</a:t>
            </a:r>
            <a:r>
              <a:rPr lang="en-US" altLang="ru-RU" smtClean="0">
                <a:solidFill>
                  <a:srgbClr val="006666"/>
                </a:solidFill>
                <a:latin typeface="Arial Black" pitchFamily="34" charset="0"/>
              </a:rPr>
              <a:t> </a:t>
            </a:r>
            <a:r>
              <a:rPr lang="en-US" altLang="ru-RU" smtClean="0">
                <a:solidFill>
                  <a:srgbClr val="003B3A"/>
                </a:solidFill>
                <a:latin typeface="Arial Black" pitchFamily="34" charset="0"/>
              </a:rPr>
              <a:t>10 -12 </a:t>
            </a:r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лет </a:t>
            </a:r>
          </a:p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Юношеский возраст  </a:t>
            </a:r>
            <a:r>
              <a:rPr lang="en-US" altLang="ru-RU" i="1" smtClean="0">
                <a:solidFill>
                  <a:srgbClr val="006666"/>
                </a:solidFill>
                <a:latin typeface="Arial Black" pitchFamily="34" charset="0"/>
              </a:rPr>
              <a:t>(upper teenagers)</a:t>
            </a:r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15 -18 лет</a:t>
            </a:r>
            <a:endParaRPr lang="en-US" altLang="ru-RU" smtClean="0">
              <a:solidFill>
                <a:srgbClr val="003B3A"/>
              </a:solidFill>
              <a:latin typeface="Arial Black" pitchFamily="34" charset="0"/>
            </a:endParaRPr>
          </a:p>
          <a:p>
            <a:pPr eaLnBrk="1" hangingPunct="1"/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Студенты и  молодёжь </a:t>
            </a:r>
            <a:r>
              <a:rPr lang="en-US" altLang="ru-RU" i="1" smtClean="0">
                <a:solidFill>
                  <a:srgbClr val="003B3A"/>
                </a:solidFill>
                <a:latin typeface="Arial Black" pitchFamily="34" charset="0"/>
              </a:rPr>
              <a:t>(</a:t>
            </a:r>
            <a:r>
              <a:rPr lang="en-US" altLang="ru-RU" i="1" smtClean="0">
                <a:solidFill>
                  <a:srgbClr val="006666"/>
                </a:solidFill>
                <a:latin typeface="Arial Black" pitchFamily="34" charset="0"/>
              </a:rPr>
              <a:t>young adults) </a:t>
            </a:r>
            <a:r>
              <a:rPr lang="en-US" altLang="ru-RU" smtClean="0">
                <a:solidFill>
                  <a:srgbClr val="003B3A"/>
                </a:solidFill>
                <a:latin typeface="Arial Black" pitchFamily="34" charset="0"/>
              </a:rPr>
              <a:t>18 -25</a:t>
            </a:r>
            <a:r>
              <a:rPr lang="ru-RU" altLang="ru-RU" smtClean="0">
                <a:solidFill>
                  <a:srgbClr val="003B3A"/>
                </a:solidFill>
                <a:latin typeface="Arial Black" pitchFamily="34" charset="0"/>
              </a:rPr>
              <a:t> </a:t>
            </a:r>
            <a:r>
              <a:rPr lang="ru-RU" altLang="ru-RU" sz="2000" smtClean="0">
                <a:solidFill>
                  <a:srgbClr val="003B3A"/>
                </a:solidFill>
                <a:latin typeface="Arial Black" pitchFamily="34" charset="0"/>
              </a:rPr>
              <a:t>(верхняя граница юношеского возраста)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785794"/>
          <a:ext cx="8501122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66"/>
                </a:solidFill>
              </a:rPr>
              <a:t>Чего хотят подростки? К чему они стремятся?</a:t>
            </a:r>
            <a:endParaRPr lang="ru-RU" sz="32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Отсканировано 15.08.2013 14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лево 3"/>
          <p:cNvSpPr/>
          <p:nvPr/>
        </p:nvSpPr>
        <p:spPr>
          <a:xfrm>
            <a:off x="6286500" y="2357438"/>
            <a:ext cx="2643188" cy="2414587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«Доминанта дали» – впереди у меня обязательно будет экспедиция!!!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Отсканировано 15.08.2013 14-12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281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со стрелкой влево 2"/>
          <p:cNvSpPr/>
          <p:nvPr/>
        </p:nvSpPr>
        <p:spPr>
          <a:xfrm>
            <a:off x="5929313" y="2000250"/>
            <a:ext cx="3128962" cy="2414588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B3A"/>
                </a:solidFill>
              </a:rPr>
              <a:t>Эгоцентрическая доминанта: не про абстрактные джунгли, </a:t>
            </a:r>
            <a:r>
              <a:rPr lang="ru-RU" sz="2400" b="1" dirty="0">
                <a:solidFill>
                  <a:srgbClr val="003B3A"/>
                </a:solidFill>
              </a:rPr>
              <a:t>а про меня в джунглях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407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Arial Black</vt:lpstr>
      <vt:lpstr>Тема Office</vt:lpstr>
      <vt:lpstr>Личностно-ориентированное обучение подростков английскому языку</vt:lpstr>
      <vt:lpstr>А зачем ориентироваться на личность подростка? Я –учитель, я –в доме хозяин…</vt:lpstr>
      <vt:lpstr>Презентация PowerPoint</vt:lpstr>
      <vt:lpstr>Вопросы для обсуждения :</vt:lpstr>
      <vt:lpstr> Кто такие «подростки»? </vt:lpstr>
      <vt:lpstr> Возрастная  периодизация  и needs analysis  </vt:lpstr>
      <vt:lpstr>Чего хотят подростки? К чему они стремятся?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Анализ учебных материалов для подростков – форма и содержание обучения </vt:lpstr>
      <vt:lpstr>Студенты, молодёжь, “Young Adults”</vt:lpstr>
      <vt:lpstr>Что почитать?</vt:lpstr>
      <vt:lpstr>Больше информации в рубрике “литература для подростков” на сайте www.bookshop247.com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Личностно-ориентированное обучение подростков английскому языку</dc:title>
  <cp:lastModifiedBy>Татьяна Копылова</cp:lastModifiedBy>
  <cp:revision>30</cp:revision>
  <dcterms:modified xsi:type="dcterms:W3CDTF">2017-11-01T03:29:07Z</dcterms:modified>
</cp:coreProperties>
</file>