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57145F-2B02-49F2-8249-D9A4C7799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C128FA1-7BEC-46F3-B44F-756E6C19C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C8B5F0-91BB-401D-901E-EBB55B60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1AABA-E97D-4AC5-8F7C-5BCDA954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507BED-303B-4A61-95A6-93623495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8DFE0-3D90-426B-A96B-7E41CA7E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0FC888F-8D3D-4B73-AE7B-1B8FA385D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0F72F8-C3DA-42E7-861C-6FA7C4AF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4AA876-8BB6-4F96-9820-9B0D96DA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EE76F3-E518-4B11-9CFF-6468602D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8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7961ACA-0CC6-4836-B870-715B4A15D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5E6D370-3B7E-400A-8F14-7B4B25ADB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BB674A-131A-4030-90EF-8F3352CC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2925DD-0786-41C0-AAD1-D741C2B3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0A94E8-87FE-4CD2-B19E-3CA2E37C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E56A3E-C945-455A-9BA9-57D5FBF7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624AF6-9BF1-4178-8CC1-9360ABEB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4BA5DA-B58A-454C-AEAA-F5BDD807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DB6A98-15E4-4BF1-84B6-82F8B8B52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3D5FC8-A08A-490C-91C9-6A392600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05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3DC46-8FA6-4E9E-BAD5-E1C55E6F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33053C-FE26-40FD-94B8-D49F1971A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E230F7-86EB-4A4A-A9F2-FBAF5144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364ABA-E356-4D4F-8C5E-27E1F613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1E9ECB-4EDA-468D-81FC-B2D847CD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1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8389E-DA29-4657-9814-E599D228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AC5735-0239-4AA3-9328-1ADCB9A15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FE04B3-1B07-4BD2-B026-215C1DF5B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3190A9-3D0F-4B9C-837A-551E346E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CF0F9F1-BFF9-4C9A-BD13-EF98DF8A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930334-D70D-4459-9090-D91E35A7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660668-BADB-4B39-9EE9-00B001C7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BC7777-00D0-4510-88D2-A3FCFB3F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470230F-6C38-46FC-836C-99DADE0B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0BE365-7932-4ED2-AFA2-7DF1E3D2F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C3F1B8-CFA3-4655-A591-8918C34DB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92F7A36-E376-4FB8-A240-F473ADF6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C489C4D-45FE-423D-AD87-BC4AECB4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236E585-5A64-4A87-B23C-8A2C22AF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1CC3D3-A945-4D5E-A987-C0BFC4E1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D1983B0-DCEC-4B05-B8F3-D755A8BB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4B32F07-1BD6-407C-A9E1-D663A741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F1F5B5-F7A5-474B-9198-F319EB78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A316BF1-19F0-4A8E-B248-ABC35FC0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FA43CB-5AD8-4771-9219-8872E079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2274D73-3D72-44BB-9F61-F284052E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6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CA018D-C983-4142-BA71-13FC45D0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D0E0A7-F163-45CF-B4B3-8F247224E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1F3138-A70E-41D2-8FB0-2095B7B88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128CA7-DDC0-40DE-ABF0-C987432D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BCB8A3-3561-445F-A6B6-85EDD838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8AED45-A0BD-4F53-969D-17FE3640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8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148524-4B0E-4775-B343-6E3F8FB7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0C3183-147E-4012-8CBB-6D5061AF7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07394A0-F763-45C9-85E6-DAFE1ACB6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79F4B6-2158-4699-8F38-2A6E6E72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D4CFEBD-6AF0-4AD6-9D51-C770B363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DBFF773-E87D-4CC8-802D-C5F6D9C5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1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E3C409-5226-4096-998C-E663E750E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E72DC7-95AA-4E73-A6FC-045B538CB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A99F1A-DF54-4FDF-B8A0-FE333B273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2975-500E-47EA-B3C9-7B24672382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333099-9CCD-4759-9E52-A9F2DCB60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0A4ECA-1995-4CF4-A5C3-06AA3853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F709-0DF5-4976-9635-254F219A3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0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FDB0C4-729B-466A-A5C7-709C87BD40F1}"/>
              </a:ext>
            </a:extLst>
          </p:cNvPr>
          <p:cNvSpPr txBox="1"/>
          <p:nvPr/>
        </p:nvSpPr>
        <p:spPr>
          <a:xfrm>
            <a:off x="2536722" y="2566219"/>
            <a:ext cx="715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Исследование на уроке биологии, или красный гид Мишлен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223819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4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89935" y="3038533"/>
            <a:ext cx="4837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Начнем с этих четырех букв…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358398" y="1348943"/>
            <a:ext cx="4837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Предметные результаты</a:t>
            </a:r>
            <a:r>
              <a:rPr lang="ru-RU" sz="2400" dirty="0"/>
              <a:t>: без комментариев.</a:t>
            </a:r>
          </a:p>
          <a:p>
            <a:pPr algn="just"/>
            <a:r>
              <a:rPr lang="ru-RU" sz="2400" b="1" dirty="0"/>
              <a:t>Метапредметные результаты</a:t>
            </a:r>
            <a:r>
              <a:rPr lang="ru-RU" sz="2400" dirty="0"/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400" dirty="0"/>
              <a:t>определять цели…, ставить и формулировать новые задачи;</a:t>
            </a:r>
          </a:p>
          <a:p>
            <a:pPr marL="285750" indent="-285750" algn="just">
              <a:buFontTx/>
              <a:buChar char="-"/>
            </a:pPr>
            <a:r>
              <a:rPr lang="ru-RU" sz="2400" dirty="0"/>
              <a:t>самостоятельно планировать пути достижения целей;</a:t>
            </a:r>
          </a:p>
          <a:p>
            <a:pPr marL="285750" indent="-285750" algn="just">
              <a:buFontTx/>
              <a:buChar char="-"/>
            </a:pPr>
            <a:r>
              <a:rPr lang="ru-RU" sz="2400" dirty="0"/>
              <a:t>соотносить свои действия с планируемыми результатами;</a:t>
            </a:r>
          </a:p>
          <a:p>
            <a:pPr marL="285750" indent="-285750" algn="just">
              <a:buFontTx/>
              <a:buChar char="-"/>
            </a:pPr>
            <a:r>
              <a:rPr lang="ru-RU" sz="2400" dirty="0"/>
              <a:t>оценивать правильность выполнения учебной задачи;</a:t>
            </a:r>
          </a:p>
          <a:p>
            <a:pPr marL="285750" indent="-285750" algn="just">
              <a:buFontTx/>
              <a:buChar char="-"/>
            </a:pPr>
            <a:r>
              <a:rPr lang="ru-RU" sz="2400" dirty="0"/>
              <a:t>организовывать учебное сотрудничество и совместную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56421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54309" y="2207260"/>
            <a:ext cx="4837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Первое, что приходит в голову - это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405899" y="2702729"/>
            <a:ext cx="4837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Лабораторные, практические работы по готовому алгоритму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54309" y="2516019"/>
            <a:ext cx="4837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Выдвиньте гипотезы. Спланируйте опыт. Сформулируйте результат и вывод из опыта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358398" y="2516019"/>
            <a:ext cx="4837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Что происходит с воздухом при дыхании?</a:t>
            </a:r>
          </a:p>
          <a:p>
            <a:pPr algn="ctr"/>
            <a:r>
              <a:rPr lang="ru-RU" sz="3600" b="1" dirty="0"/>
              <a:t>Количество воздуха, состав (качество) воздуха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89935" y="2853867"/>
            <a:ext cx="4837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Домашние исследовательские задания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405899" y="2702729"/>
            <a:ext cx="4837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Опыт с морковью – что произойдет с морковью в соленой воде, в пресной воде, в полиэтилене, на воздухе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89935" y="2702729"/>
            <a:ext cx="48374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Исследование, связанное с повседневной информацией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405899" y="2702729"/>
            <a:ext cx="4837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Конкурс этикеток – самая калорийная, самая низкокалорийная пища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89935" y="2702729"/>
            <a:ext cx="4837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/>
              <a:t>Лайт-исследования</a:t>
            </a:r>
            <a:endParaRPr lang="ru-RU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405899" y="2702729"/>
            <a:ext cx="4837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Терминологические исследования на уроке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89935" y="2702729"/>
            <a:ext cx="4837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Виртуальные исследования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000804-91DD-422A-A3F1-FA51C9C50827}"/>
              </a:ext>
            </a:extLst>
          </p:cNvPr>
          <p:cNvSpPr txBox="1"/>
          <p:nvPr/>
        </p:nvSpPr>
        <p:spPr>
          <a:xfrm>
            <a:off x="6405899" y="2702729"/>
            <a:ext cx="4837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Виртуальные лаборатории, анимации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223867-1DE8-41AD-BCB8-A95C8659A60D}"/>
              </a:ext>
            </a:extLst>
          </p:cNvPr>
          <p:cNvSpPr/>
          <p:nvPr/>
        </p:nvSpPr>
        <p:spPr>
          <a:xfrm>
            <a:off x="589935" y="221226"/>
            <a:ext cx="11046542" cy="10766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E59C6A-5CC5-42B3-9149-8A8F0A5D67D1}"/>
              </a:ext>
            </a:extLst>
          </p:cNvPr>
          <p:cNvSpPr/>
          <p:nvPr/>
        </p:nvSpPr>
        <p:spPr>
          <a:xfrm>
            <a:off x="924233" y="436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Совещание учителей биологии </a:t>
            </a:r>
          </a:p>
          <a:p>
            <a:r>
              <a:rPr lang="ru-RU" sz="2400" b="1" dirty="0"/>
              <a:t>г. Красноярска</a:t>
            </a:r>
          </a:p>
        </p:txBody>
      </p:sp>
      <p:pic>
        <p:nvPicPr>
          <p:cNvPr id="4" name="Picture 8" descr="Картинки по запросу учитель биологии рисунок">
            <a:extLst>
              <a:ext uri="{FF2B5EF4-FFF2-40B4-BE49-F238E27FC236}">
                <a16:creationId xmlns:a16="http://schemas.microsoft.com/office/drawing/2014/main" xmlns="" id="{EE305B0E-0730-4507-9495-D17F9483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029" y="365124"/>
            <a:ext cx="940210" cy="8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FF636DF-A347-4F7A-86C0-236799158E8A}"/>
              </a:ext>
            </a:extLst>
          </p:cNvPr>
          <p:cNvCxnSpPr>
            <a:cxnSpLocks/>
          </p:cNvCxnSpPr>
          <p:nvPr/>
        </p:nvCxnSpPr>
        <p:spPr>
          <a:xfrm>
            <a:off x="722670" y="6533535"/>
            <a:ext cx="10781071" cy="0"/>
          </a:xfrm>
          <a:prstGeom prst="line">
            <a:avLst/>
          </a:prstGeom>
          <a:ln w="63500" cmpd="thinThick"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0C0F48-4CB7-4162-9BE6-C4B807E27926}"/>
              </a:ext>
            </a:extLst>
          </p:cNvPr>
          <p:cNvSpPr txBox="1"/>
          <p:nvPr/>
        </p:nvSpPr>
        <p:spPr>
          <a:xfrm>
            <a:off x="554309" y="2207260"/>
            <a:ext cx="4837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При </a:t>
            </a:r>
            <a:r>
              <a:rPr lang="ru-RU" sz="4400"/>
              <a:t>чем же здесь </a:t>
            </a:r>
            <a:r>
              <a:rPr lang="ru-RU" sz="4400" dirty="0"/>
              <a:t>красный гид Мишлен?</a:t>
            </a:r>
          </a:p>
        </p:txBody>
      </p:sp>
      <p:pic>
        <p:nvPicPr>
          <p:cNvPr id="9" name="Рисунок 8" descr="Гид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270" y="1700481"/>
            <a:ext cx="6311240" cy="420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35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213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RTF</cp:lastModifiedBy>
  <cp:revision>19</cp:revision>
  <dcterms:created xsi:type="dcterms:W3CDTF">2017-08-21T06:38:25Z</dcterms:created>
  <dcterms:modified xsi:type="dcterms:W3CDTF">2017-09-04T10:42:28Z</dcterms:modified>
</cp:coreProperties>
</file>