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BC14-1B79-4651-A02E-1C678CEEDCDE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758-67C8-4B05-B95E-51AA6EC1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5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BC14-1B79-4651-A02E-1C678CEEDCDE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758-67C8-4B05-B95E-51AA6EC1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3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BC14-1B79-4651-A02E-1C678CEEDCDE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758-67C8-4B05-B95E-51AA6EC1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4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BC14-1B79-4651-A02E-1C678CEEDCDE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758-67C8-4B05-B95E-51AA6EC1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6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BC14-1B79-4651-A02E-1C678CEEDCDE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758-67C8-4B05-B95E-51AA6EC1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6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BC14-1B79-4651-A02E-1C678CEEDCDE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758-67C8-4B05-B95E-51AA6EC1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18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BC14-1B79-4651-A02E-1C678CEEDCDE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758-67C8-4B05-B95E-51AA6EC1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20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BC14-1B79-4651-A02E-1C678CEEDCDE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758-67C8-4B05-B95E-51AA6EC1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3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BC14-1B79-4651-A02E-1C678CEEDCDE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758-67C8-4B05-B95E-51AA6EC1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4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BC14-1B79-4651-A02E-1C678CEEDCDE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758-67C8-4B05-B95E-51AA6EC1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1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BC14-1B79-4651-A02E-1C678CEEDCDE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4758-67C8-4B05-B95E-51AA6EC1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5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7BC14-1B79-4651-A02E-1C678CEEDCDE}" type="datetimeFigureOut">
              <a:rPr lang="ru-RU" smtClean="0"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A4758-67C8-4B05-B95E-51AA6EC1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6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9" t="9471" r="14836" b="16331"/>
          <a:stretch/>
        </p:blipFill>
        <p:spPr bwMode="auto">
          <a:xfrm>
            <a:off x="-1" y="0"/>
            <a:ext cx="91516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52987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s2.mzstatic.com/image/thumb/Purple18/v4/47/1b/e1/471be1f4-9358-3f98-8d45-9976a77eb0ef/source/0x0ss-8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6" t="37916"/>
          <a:stretch/>
        </p:blipFill>
        <p:spPr bwMode="auto">
          <a:xfrm>
            <a:off x="0" y="0"/>
            <a:ext cx="9144000" cy="687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Приказ </a:t>
            </a:r>
            <a:r>
              <a:rPr lang="ru-RU" sz="2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Минобрнауки России №715 от 15 июня 2016 г. «Об утверждении Концепции развития школьных информационно-библиотечных центров»: </a:t>
            </a:r>
            <a:endParaRPr lang="ru-RU" sz="2800" b="1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ru-RU" sz="28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• Пополнение фондов электронными изданиями, в том числе гражданско-патриотической направленности </a:t>
            </a:r>
            <a:endParaRPr lang="en-US" sz="2800" b="1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ru-RU" sz="28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• Идеология «bring your own device» (BYOD) – возможность комфортного размещения обучающихся в ИБЦ с личными устройствами</a:t>
            </a:r>
          </a:p>
        </p:txBody>
      </p:sp>
    </p:spTree>
    <p:extLst>
      <p:ext uri="{BB962C8B-B14F-4D97-AF65-F5344CB8AC3E}">
        <p14:creationId xmlns:p14="http://schemas.microsoft.com/office/powerpoint/2010/main" val="304125289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s2.mzstatic.com/image/thumb/Purple18/v4/47/1b/e1/471be1f4-9358-3f98-8d45-9976a77eb0ef/source/0x0ss-8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6" t="37916"/>
          <a:stretch/>
        </p:blipFill>
        <p:spPr bwMode="auto">
          <a:xfrm>
            <a:off x="0" y="0"/>
            <a:ext cx="9144000" cy="687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76672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ВОЗМОЖНОСТИ И </a:t>
            </a:r>
            <a:r>
              <a:rPr lang="ru-RU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ПРЕИМУЩЕСТВА ЛИТРЕС: ШКОЛА:</a:t>
            </a:r>
          </a:p>
          <a:p>
            <a:pPr algn="just"/>
            <a:endParaRPr lang="ru-RU" sz="32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Экономичность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Доступность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Удобное чтение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Простота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Безопасность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Возможность </a:t>
            </a:r>
            <a:r>
              <a:rPr lang="ru-RU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читать новинки быстрее, чем они придут в библиотеку в печатном </a:t>
            </a:r>
            <a:r>
              <a:rPr lang="ru-RU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виде</a:t>
            </a:r>
            <a:endParaRPr lang="ru-RU" sz="32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57822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s2.mzstatic.com/image/thumb/Purple18/v4/47/1b/e1/471be1f4-9358-3f98-8d45-9976a77eb0ef/source/0x0ss-8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6" t="37916"/>
          <a:stretch/>
        </p:blipFill>
        <p:spPr bwMode="auto">
          <a:xfrm>
            <a:off x="0" y="0"/>
            <a:ext cx="9144000" cy="687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20688"/>
            <a:ext cx="8352928" cy="649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РЕАЛИЗАЦИЯ </a:t>
            </a:r>
            <a:r>
              <a:rPr lang="ru-RU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ПРОЕКТА</a:t>
            </a:r>
            <a:endParaRPr lang="en-US" sz="3200" b="1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ru-RU" sz="32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- </a:t>
            </a:r>
            <a:r>
              <a:rPr lang="ru-RU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100</a:t>
            </a:r>
            <a:r>
              <a:rPr lang="ru-RU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% </a:t>
            </a:r>
            <a:r>
              <a:rPr lang="ru-RU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охват</a:t>
            </a:r>
            <a:r>
              <a:rPr lang="en-US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учителей </a:t>
            </a:r>
            <a:r>
              <a:rPr lang="ru-RU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 </a:t>
            </a:r>
            <a:r>
              <a:rPr lang="ru-RU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учеников.</a:t>
            </a:r>
            <a:endParaRPr lang="ru-RU" sz="32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- </a:t>
            </a:r>
            <a:r>
              <a:rPr lang="ru-RU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Формирование списков </a:t>
            </a:r>
            <a:r>
              <a:rPr lang="ru-RU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литературы на </a:t>
            </a:r>
            <a:r>
              <a:rPr lang="ru-RU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лето.</a:t>
            </a:r>
            <a:endParaRPr lang="ru-RU" sz="32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- </a:t>
            </a:r>
            <a:r>
              <a:rPr lang="ru-RU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</a:t>
            </a:r>
            <a:r>
              <a:rPr lang="ru-RU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одборки </a:t>
            </a:r>
            <a:r>
              <a:rPr lang="ru-RU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 юбилеям и памятным </a:t>
            </a:r>
            <a:r>
              <a:rPr lang="ru-RU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датам.</a:t>
            </a:r>
            <a:endParaRPr lang="ru-RU" sz="32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- </a:t>
            </a:r>
            <a:r>
              <a:rPr lang="ru-RU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Сотрудничество </a:t>
            </a:r>
            <a:r>
              <a:rPr lang="ru-RU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 учителями начальной </a:t>
            </a:r>
            <a:r>
              <a:rPr lang="ru-RU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школы.   </a:t>
            </a:r>
            <a:endParaRPr lang="ru-RU" sz="32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- Информационная поддержка индивидуальных и групповых проектов.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5149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s2.mzstatic.com/image/thumb/Purple18/v4/47/1b/e1/471be1f4-9358-3f98-8d45-9976a77eb0ef/source/0x0ss-8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6" t="37916"/>
          <a:stretch/>
        </p:blipFill>
        <p:spPr bwMode="auto">
          <a:xfrm>
            <a:off x="0" y="0"/>
            <a:ext cx="9144000" cy="687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620688"/>
            <a:ext cx="8568952" cy="4485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ПРОДВИЖЕНИЕ </a:t>
            </a:r>
            <a:r>
              <a:rPr lang="ru-RU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ПРОЕКТА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- увеличить охват родителей</a:t>
            </a:r>
            <a:endParaRPr lang="ru-RU" sz="20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- предоставление доступа </a:t>
            </a:r>
            <a:r>
              <a:rPr lang="ru-RU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к Проекту другим </a:t>
            </a:r>
            <a:r>
              <a:rPr lang="ru-RU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школам</a:t>
            </a:r>
            <a:endParaRPr lang="ru-RU" sz="20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- сотрудничество с учителями</a:t>
            </a:r>
            <a:endParaRPr lang="ru-RU" sz="2000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- интерес школьников</a:t>
            </a:r>
            <a:endParaRPr lang="ru-RU" sz="2000" b="1" dirty="0">
              <a:solidFill>
                <a:schemeClr val="bg1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194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138</Words>
  <Application>Microsoft Office PowerPoint</Application>
  <PresentationFormat>Экран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Batang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User</cp:lastModifiedBy>
  <cp:revision>15</cp:revision>
  <dcterms:created xsi:type="dcterms:W3CDTF">2018-08-15T06:18:38Z</dcterms:created>
  <dcterms:modified xsi:type="dcterms:W3CDTF">2018-08-25T08:24:40Z</dcterms:modified>
</cp:coreProperties>
</file>