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23749000" cy="168021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3" Type="http://schemas.openxmlformats.org/officeDocument/2006/relationships/image" Target="../media/image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7" Type="http://schemas.openxmlformats.org/officeDocument/2006/relationships/image" Target="../media/image7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8" Type="http://schemas.openxmlformats.org/officeDocument/2006/relationships/image" Target="../media/image8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900" y="127000"/>
            <a:ext cx="118745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900" y="127000"/>
            <a:ext cx="11874500" cy="16548100"/>
          </a:xfrm>
          <a:prstGeom prst="rect">
            <a:avLst/>
          </a:prstGeom>
        </p:spPr>
      </p:pic>
      <p:sp>
        <p:nvSpPr>
          <p:cNvPr name="TextBox 3" id="4"/>
          <p:cNvSpPr txBox="true"/>
          <p:nvPr/>
        </p:nvSpPr>
        <p:spPr>
          <a:xfrm>
            <a:off x="5930900" y="254000"/>
            <a:ext cx="11887200" cy="16802100"/>
          </a:xfrm>
          <a:prstGeom prst="rect">
            <a:avLst/>
          </a:prstGeom>
        </p:spPr>
        <p:txBody>
          <a:bodyPr anchor="t" rtlCol="false"/>
          <a:lstStyle/>
          <a:p>
            <a:pPr algn="l"/>
            <a:r>
              <a:t/>
            </a:r>
            <a:endParaRPr lang="en-US" sz="1100"/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900" y="127000"/>
            <a:ext cx="118745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5930900" y="127000"/>
            <a:ext cx="118745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>
            <a:off x="5930900" y="127000"/>
            <a:ext cx="118745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>
            <a:off x="5930900" y="127000"/>
            <a:ext cx="118745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>
            <a:off x="5930900" y="127000"/>
            <a:ext cx="11874500" cy="16548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